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Lst>
  <p:notesMasterIdLst>
    <p:notesMasterId r:id="rId33"/>
  </p:notesMasterIdLst>
  <p:sldIdLst>
    <p:sldId id="256" r:id="rId2"/>
    <p:sldId id="314" r:id="rId3"/>
    <p:sldId id="315" r:id="rId4"/>
    <p:sldId id="316" r:id="rId5"/>
    <p:sldId id="318" r:id="rId6"/>
    <p:sldId id="317" r:id="rId7"/>
    <p:sldId id="320" r:id="rId8"/>
    <p:sldId id="319" r:id="rId9"/>
    <p:sldId id="322" r:id="rId10"/>
    <p:sldId id="323" r:id="rId11"/>
    <p:sldId id="325" r:id="rId12"/>
    <p:sldId id="326" r:id="rId13"/>
    <p:sldId id="327" r:id="rId14"/>
    <p:sldId id="328" r:id="rId15"/>
    <p:sldId id="329" r:id="rId16"/>
    <p:sldId id="332" r:id="rId17"/>
    <p:sldId id="333" r:id="rId18"/>
    <p:sldId id="334" r:id="rId19"/>
    <p:sldId id="335" r:id="rId20"/>
    <p:sldId id="336" r:id="rId21"/>
    <p:sldId id="337" r:id="rId22"/>
    <p:sldId id="338" r:id="rId23"/>
    <p:sldId id="339" r:id="rId24"/>
    <p:sldId id="345" r:id="rId25"/>
    <p:sldId id="346" r:id="rId26"/>
    <p:sldId id="340" r:id="rId27"/>
    <p:sldId id="341" r:id="rId28"/>
    <p:sldId id="342" r:id="rId29"/>
    <p:sldId id="343" r:id="rId30"/>
    <p:sldId id="344" r:id="rId31"/>
    <p:sldId id="281"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7296">
          <p15:clr>
            <a:srgbClr val="A4A3A4"/>
          </p15:clr>
        </p15:guide>
        <p15:guide id="2" pos="384">
          <p15:clr>
            <a:srgbClr val="A4A3A4"/>
          </p15:clr>
        </p15:guide>
        <p15:guide id="3" orient="horz" pos="526">
          <p15:clr>
            <a:srgbClr val="A4A3A4"/>
          </p15:clr>
        </p15:guide>
        <p15:guide id="4" orient="horz" pos="3552">
          <p15:clr>
            <a:srgbClr val="A4A3A4"/>
          </p15:clr>
        </p15:guide>
        <p15:guide id="5" orient="horz" pos="768">
          <p15:clr>
            <a:srgbClr val="A4A3A4"/>
          </p15:clr>
        </p15:guide>
        <p15:guide id="6" pos="4032">
          <p15:clr>
            <a:srgbClr val="A4A3A4"/>
          </p15:clr>
        </p15:guide>
        <p15:guide id="7" pos="3648">
          <p15:clr>
            <a:srgbClr val="A4A3A4"/>
          </p15:clr>
        </p15:guide>
        <p15:guide id="8" orient="horz" pos="1536">
          <p15:clr>
            <a:srgbClr val="A4A3A4"/>
          </p15:clr>
        </p15:guide>
        <p15:guide id="9" orient="horz" pos="1872">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33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757" autoAdjust="0"/>
    <p:restoredTop sz="88962" autoAdjust="0"/>
  </p:normalViewPr>
  <p:slideViewPr>
    <p:cSldViewPr>
      <p:cViewPr>
        <p:scale>
          <a:sx n="100" d="100"/>
          <a:sy n="100" d="100"/>
        </p:scale>
        <p:origin x="-86" y="144"/>
      </p:cViewPr>
      <p:guideLst>
        <p:guide pos="7296"/>
        <p:guide pos="384"/>
        <p:guide orient="horz" pos="526"/>
        <p:guide orient="horz" pos="3552"/>
        <p:guide orient="horz" pos="768"/>
        <p:guide pos="4032"/>
        <p:guide pos="3648"/>
        <p:guide orient="horz" pos="1536"/>
        <p:guide orient="horz" pos="1872"/>
      </p:guideLst>
    </p:cSldViewPr>
  </p:slideViewPr>
  <p:outlineViewPr>
    <p:cViewPr>
      <p:scale>
        <a:sx n="33" d="100"/>
        <a:sy n="33" d="100"/>
      </p:scale>
      <p:origin x="0" y="0"/>
    </p:cViewPr>
  </p:outlineViewPr>
  <p:notesTextViewPr>
    <p:cViewPr>
      <p:scale>
        <a:sx n="1" d="1"/>
        <a:sy n="1" d="1"/>
      </p:scale>
      <p:origin x="0" y="0"/>
    </p:cViewPr>
  </p:notesTextViewPr>
  <p:notesViewPr>
    <p:cSldViewPr>
      <p:cViewPr varScale="1">
        <p:scale>
          <a:sx n="58" d="100"/>
          <a:sy n="58" d="100"/>
        </p:scale>
        <p:origin x="3240" y="67"/>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5C88E34-8C8C-8747-BADB-40E1ACC00129}" type="datetimeFigureOut">
              <a:rPr lang="en-US" smtClean="0"/>
              <a:t>4/8/2025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21E5FCA-B2DD-C941-A2C1-638939433487}" type="slidenum">
              <a:rPr lang="en-US" smtClean="0"/>
              <a:t>‹#›</a:t>
            </a:fld>
            <a:endParaRPr lang="en-US" dirty="0"/>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21E5FCA-B2DD-C941-A2C1-638939433487}" type="slidenum">
              <a:rPr lang="en-US" smtClean="0"/>
              <a:t>1</a:t>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21E5FCA-B2DD-C941-A2C1-638939433487}" type="slidenum">
              <a:rPr lang="en-US" smtClean="0"/>
              <a:t>24</a:t>
            </a:fld>
            <a:endParaRPr lang="en-US" dirty="0"/>
          </a:p>
        </p:txBody>
      </p:sp>
    </p:spTree>
    <p:extLst>
      <p:ext uri="{BB962C8B-B14F-4D97-AF65-F5344CB8AC3E}">
        <p14:creationId xmlns:p14="http://schemas.microsoft.com/office/powerpoint/2010/main" val="20476614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srcRect/>
          <a:stretch>
            <a:fillRect/>
          </a:stretch>
        </p:blipFill>
        <p:spPr>
          <a:xfrm>
            <a:off x="0" y="0"/>
            <a:ext cx="12192000" cy="6858000"/>
          </a:xfrm>
          <a:prstGeom prst="rect">
            <a:avLst/>
          </a:prstGeom>
        </p:spPr>
      </p:pic>
      <p:sp>
        <p:nvSpPr>
          <p:cNvPr id="2" name="Title 1"/>
          <p:cNvSpPr>
            <a:spLocks noGrp="1"/>
          </p:cNvSpPr>
          <p:nvPr>
            <p:ph type="ctrTitle" hasCustomPrompt="1"/>
          </p:nvPr>
        </p:nvSpPr>
        <p:spPr>
          <a:xfrm>
            <a:off x="1078992" y="1956816"/>
            <a:ext cx="10040112" cy="2387600"/>
          </a:xfrm>
        </p:spPr>
        <p:txBody>
          <a:bodyPr anchor="t">
            <a:noAutofit/>
          </a:bodyPr>
          <a:lstStyle>
            <a:lvl1pPr algn="l">
              <a:defRPr sz="9600" spc="300" baseline="0">
                <a:ln w="28575">
                  <a:solidFill>
                    <a:schemeClr val="tx1"/>
                  </a:solidFill>
                </a:ln>
                <a:noFill/>
              </a:defRPr>
            </a:lvl1pPr>
          </a:lstStyle>
          <a:p>
            <a:r>
              <a:rPr lang="en-US" dirty="0"/>
              <a:t>CLICK TO EDIT MASTER TITLE STYLE</a:t>
            </a:r>
          </a:p>
        </p:txBody>
      </p:sp>
      <p:sp>
        <p:nvSpPr>
          <p:cNvPr id="3" name="Subtitle 2"/>
          <p:cNvSpPr>
            <a:spLocks noGrp="1"/>
          </p:cNvSpPr>
          <p:nvPr>
            <p:ph type="subTitle" idx="1"/>
          </p:nvPr>
        </p:nvSpPr>
        <p:spPr>
          <a:xfrm>
            <a:off x="1078992" y="4901184"/>
            <a:ext cx="10040112" cy="1280160"/>
          </a:xfrm>
        </p:spPr>
        <p:txBody>
          <a:bodyPr/>
          <a:lstStyle>
            <a:lvl1pPr marL="0" indent="0" algn="l">
              <a:buNone/>
              <a:defRPr sz="2400" b="1" baseline="0">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5 Column">
    <p:spTree>
      <p:nvGrpSpPr>
        <p:cNvPr id="1" name=""/>
        <p:cNvGrpSpPr/>
        <p:nvPr/>
      </p:nvGrpSpPr>
      <p:grpSpPr>
        <a:xfrm>
          <a:off x="0" y="0"/>
          <a:ext cx="0" cy="0"/>
          <a:chOff x="0" y="0"/>
          <a:chExt cx="0" cy="0"/>
        </a:xfrm>
      </p:grpSpPr>
      <p:pic>
        <p:nvPicPr>
          <p:cNvPr id="17" name="Picture 16"/>
          <p:cNvPicPr>
            <a:picLocks noChangeAspect="1"/>
          </p:cNvPicPr>
          <p:nvPr userDrawn="1"/>
        </p:nvPicPr>
        <p:blipFill rotWithShape="1">
          <a:blip r:embed="rId2" cstate="email"/>
          <a:srcRect l="8809"/>
          <a:stretch>
            <a:fillRect/>
          </a:stretch>
        </p:blipFill>
        <p:spPr>
          <a:xfrm>
            <a:off x="0" y="0"/>
            <a:ext cx="5467552" cy="2350008"/>
          </a:xfrm>
          <a:prstGeom prst="rect">
            <a:avLst/>
          </a:prstGeom>
        </p:spPr>
      </p:pic>
      <p:pic>
        <p:nvPicPr>
          <p:cNvPr id="15" name="Picture 14"/>
          <p:cNvPicPr>
            <a:picLocks noChangeAspect="1"/>
          </p:cNvPicPr>
          <p:nvPr userDrawn="1"/>
        </p:nvPicPr>
        <p:blipFill>
          <a:blip r:embed="rId3"/>
          <a:stretch>
            <a:fillRect/>
          </a:stretch>
        </p:blipFill>
        <p:spPr>
          <a:xfrm>
            <a:off x="7241236" y="1234440"/>
            <a:ext cx="4950764" cy="5623560"/>
          </a:xfrm>
          <a:prstGeom prst="rect">
            <a:avLst/>
          </a:prstGeom>
        </p:spPr>
      </p:pic>
      <p:sp>
        <p:nvSpPr>
          <p:cNvPr id="2" name="Title 1"/>
          <p:cNvSpPr>
            <a:spLocks noGrp="1"/>
          </p:cNvSpPr>
          <p:nvPr>
            <p:ph type="title"/>
          </p:nvPr>
        </p:nvSpPr>
        <p:spPr>
          <a:xfrm>
            <a:off x="612648" y="868679"/>
            <a:ext cx="10972800" cy="1572768"/>
          </a:xfrm>
        </p:spPr>
        <p:txBody>
          <a:bodyPr lIns="91440" tIns="182880" rIns="91440" bIns="0"/>
          <a:lstStyle>
            <a:lvl1pPr algn="ctr">
              <a:lnSpc>
                <a:spcPct val="90000"/>
              </a:lnSpc>
              <a:defRPr sz="4800" spc="400" baseline="0"/>
            </a:lvl1pPr>
          </a:lstStyle>
          <a:p>
            <a:r>
              <a:rPr lang="en-US"/>
              <a:t>Click to edit Master title style</a:t>
            </a:r>
            <a:endParaRPr lang="en-US" dirty="0"/>
          </a:p>
        </p:txBody>
      </p:sp>
      <p:sp>
        <p:nvSpPr>
          <p:cNvPr id="3" name="Text Placeholder 2"/>
          <p:cNvSpPr>
            <a:spLocks noGrp="1"/>
          </p:cNvSpPr>
          <p:nvPr>
            <p:ph type="body" idx="1"/>
          </p:nvPr>
        </p:nvSpPr>
        <p:spPr>
          <a:xfrm>
            <a:off x="612648" y="2438400"/>
            <a:ext cx="2029968" cy="530352"/>
          </a:xfrm>
          <a:solidFill>
            <a:schemeClr val="tx1"/>
          </a:solidFill>
        </p:spPr>
        <p:txBody>
          <a:bodyPr anchor="ctr"/>
          <a:lstStyle>
            <a:lvl1pPr marL="0" indent="0" algn="ctr">
              <a:lnSpc>
                <a:spcPct val="100000"/>
              </a:lnSpc>
              <a:spcBef>
                <a:spcPts val="1000"/>
              </a:spcBef>
              <a:buNone/>
              <a:defRPr sz="2000" b="1" cap="all" spc="200" baseline="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12648" y="3127248"/>
            <a:ext cx="2029968" cy="2514600"/>
          </a:xfrm>
          <a:solidFill>
            <a:schemeClr val="accent6">
              <a:lumMod val="20000"/>
              <a:lumOff val="80000"/>
              <a:alpha val="50000"/>
            </a:schemeClr>
          </a:solidFill>
          <a:ln>
            <a:solidFill>
              <a:schemeClr val="tx1"/>
            </a:solidFill>
          </a:ln>
        </p:spPr>
        <p:txBody>
          <a:bodyPr tIns="182880" bIns="91440"/>
          <a:lstStyle>
            <a:lvl1pPr marL="0" indent="0">
              <a:lnSpc>
                <a:spcPct val="100000"/>
              </a:lnSpc>
              <a:spcBef>
                <a:spcPts val="0"/>
              </a:spcBef>
              <a:buNone/>
              <a:defRPr sz="1600" spc="100" baseline="0"/>
            </a:lvl1pPr>
            <a:lvl2pPr marL="228600">
              <a:lnSpc>
                <a:spcPct val="100000"/>
              </a:lnSpc>
              <a:spcBef>
                <a:spcPts val="0"/>
              </a:spcBef>
              <a:defRPr sz="1400" spc="100" baseline="0"/>
            </a:lvl2pPr>
            <a:lvl3pPr>
              <a:lnSpc>
                <a:spcPct val="100000"/>
              </a:lnSpc>
              <a:spcBef>
                <a:spcPts val="1000"/>
              </a:spcBef>
              <a:defRPr sz="1200" spc="100" baseline="0"/>
            </a:lvl3pPr>
            <a:lvl4pPr>
              <a:lnSpc>
                <a:spcPct val="100000"/>
              </a:lnSpc>
              <a:spcBef>
                <a:spcPts val="1000"/>
              </a:spcBef>
              <a:defRPr sz="1100" spc="100" baseline="0"/>
            </a:lvl4pPr>
            <a:lvl5pPr>
              <a:lnSpc>
                <a:spcPct val="100000"/>
              </a:lnSpc>
              <a:spcBef>
                <a:spcPts val="1000"/>
              </a:spcBef>
              <a:defRPr sz="1100" spc="100" baseline="0"/>
            </a:lvl5pPr>
          </a:lstStyle>
          <a:p>
            <a:pPr lvl="0"/>
            <a:r>
              <a:rPr lang="en-US"/>
              <a:t>Click to edit Master text styles</a:t>
            </a:r>
          </a:p>
          <a:p>
            <a:pPr lvl="1"/>
            <a:r>
              <a:rPr lang="en-US"/>
              <a:t>Second level</a:t>
            </a:r>
          </a:p>
        </p:txBody>
      </p:sp>
      <p:sp>
        <p:nvSpPr>
          <p:cNvPr id="5" name="Text Placeholder 4"/>
          <p:cNvSpPr>
            <a:spLocks noGrp="1"/>
          </p:cNvSpPr>
          <p:nvPr>
            <p:ph type="body" sz="quarter" idx="3"/>
          </p:nvPr>
        </p:nvSpPr>
        <p:spPr>
          <a:xfrm>
            <a:off x="2843784" y="2438400"/>
            <a:ext cx="2029968" cy="530352"/>
          </a:xfrm>
          <a:solidFill>
            <a:schemeClr val="tx1"/>
          </a:solidFill>
        </p:spPr>
        <p:txBody>
          <a:bodyPr anchor="ctr"/>
          <a:lstStyle>
            <a:lvl1pPr marL="0" indent="0" algn="ctr">
              <a:lnSpc>
                <a:spcPct val="100000"/>
              </a:lnSpc>
              <a:spcBef>
                <a:spcPts val="1000"/>
              </a:spcBef>
              <a:buNone/>
              <a:defRPr sz="2000" b="1" cap="all" spc="200" baseline="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2843784" y="3127248"/>
            <a:ext cx="2029968" cy="2514600"/>
          </a:xfrm>
          <a:solidFill>
            <a:schemeClr val="accent5">
              <a:alpha val="30000"/>
            </a:schemeClr>
          </a:solidFill>
          <a:ln>
            <a:solidFill>
              <a:schemeClr val="tx1"/>
            </a:solidFill>
          </a:ln>
        </p:spPr>
        <p:txBody>
          <a:bodyPr tIns="182880" bIns="91440"/>
          <a:lstStyle>
            <a:lvl1pPr marL="0" indent="0">
              <a:lnSpc>
                <a:spcPct val="100000"/>
              </a:lnSpc>
              <a:spcBef>
                <a:spcPts val="0"/>
              </a:spcBef>
              <a:buNone/>
              <a:defRPr sz="1600" spc="100" baseline="0"/>
            </a:lvl1pPr>
            <a:lvl2pPr marL="228600">
              <a:lnSpc>
                <a:spcPct val="100000"/>
              </a:lnSpc>
              <a:spcBef>
                <a:spcPts val="0"/>
              </a:spcBef>
              <a:defRPr sz="1400" spc="100" baseline="0"/>
            </a:lvl2pPr>
            <a:lvl3pPr>
              <a:lnSpc>
                <a:spcPct val="100000"/>
              </a:lnSpc>
              <a:spcBef>
                <a:spcPts val="1000"/>
              </a:spcBef>
              <a:defRPr sz="1200" spc="100" baseline="0"/>
            </a:lvl3pPr>
            <a:lvl4pPr>
              <a:lnSpc>
                <a:spcPct val="100000"/>
              </a:lnSpc>
              <a:spcBef>
                <a:spcPts val="1000"/>
              </a:spcBef>
              <a:defRPr sz="1100" spc="100" baseline="0"/>
            </a:lvl4pPr>
            <a:lvl5pPr>
              <a:lnSpc>
                <a:spcPct val="100000"/>
              </a:lnSpc>
              <a:spcBef>
                <a:spcPts val="1000"/>
              </a:spcBef>
              <a:defRPr sz="1100" spc="100" baseline="0"/>
            </a:lvl5pPr>
          </a:lstStyle>
          <a:p>
            <a:pPr lvl="0"/>
            <a:r>
              <a:rPr lang="en-US"/>
              <a:t>Click to edit Master text styles</a:t>
            </a:r>
          </a:p>
          <a:p>
            <a:pPr lvl="1"/>
            <a:r>
              <a:rPr lang="en-US"/>
              <a:t>Second level</a:t>
            </a:r>
          </a:p>
        </p:txBody>
      </p:sp>
      <p:sp>
        <p:nvSpPr>
          <p:cNvPr id="7" name="Text Placeholder 4"/>
          <p:cNvSpPr>
            <a:spLocks noGrp="1"/>
          </p:cNvSpPr>
          <p:nvPr>
            <p:ph type="body" sz="quarter" idx="13"/>
          </p:nvPr>
        </p:nvSpPr>
        <p:spPr>
          <a:xfrm>
            <a:off x="5084064" y="2438400"/>
            <a:ext cx="2029968" cy="530352"/>
          </a:xfrm>
          <a:solidFill>
            <a:schemeClr val="tx1"/>
          </a:solidFill>
        </p:spPr>
        <p:txBody>
          <a:bodyPr anchor="ctr"/>
          <a:lstStyle>
            <a:lvl1pPr marL="0" indent="0" algn="ctr">
              <a:lnSpc>
                <a:spcPct val="100000"/>
              </a:lnSpc>
              <a:spcBef>
                <a:spcPts val="1000"/>
              </a:spcBef>
              <a:buNone/>
              <a:defRPr sz="2000" b="1" cap="all" spc="200" baseline="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5"/>
          <p:cNvSpPr>
            <a:spLocks noGrp="1"/>
          </p:cNvSpPr>
          <p:nvPr>
            <p:ph sz="quarter" idx="14"/>
          </p:nvPr>
        </p:nvSpPr>
        <p:spPr>
          <a:xfrm>
            <a:off x="5084064" y="3127248"/>
            <a:ext cx="2029968" cy="2514600"/>
          </a:xfrm>
          <a:solidFill>
            <a:schemeClr val="accent4">
              <a:lumMod val="20000"/>
              <a:lumOff val="80000"/>
              <a:alpha val="50000"/>
            </a:schemeClr>
          </a:solidFill>
          <a:ln>
            <a:solidFill>
              <a:schemeClr val="tx1"/>
            </a:solidFill>
          </a:ln>
        </p:spPr>
        <p:txBody>
          <a:bodyPr tIns="182880" bIns="91440"/>
          <a:lstStyle>
            <a:lvl1pPr marL="0" indent="0">
              <a:lnSpc>
                <a:spcPct val="100000"/>
              </a:lnSpc>
              <a:spcBef>
                <a:spcPts val="0"/>
              </a:spcBef>
              <a:buNone/>
              <a:defRPr sz="1600" spc="100" baseline="0"/>
            </a:lvl1pPr>
            <a:lvl2pPr marL="228600">
              <a:lnSpc>
                <a:spcPct val="100000"/>
              </a:lnSpc>
              <a:spcBef>
                <a:spcPts val="0"/>
              </a:spcBef>
              <a:defRPr sz="1400" spc="100" baseline="0"/>
            </a:lvl2pPr>
            <a:lvl3pPr>
              <a:lnSpc>
                <a:spcPct val="100000"/>
              </a:lnSpc>
              <a:spcBef>
                <a:spcPts val="1000"/>
              </a:spcBef>
              <a:defRPr sz="1200" spc="100" baseline="0"/>
            </a:lvl3pPr>
            <a:lvl4pPr>
              <a:lnSpc>
                <a:spcPct val="100000"/>
              </a:lnSpc>
              <a:spcBef>
                <a:spcPts val="1000"/>
              </a:spcBef>
              <a:defRPr sz="1100" spc="100" baseline="0"/>
            </a:lvl4pPr>
            <a:lvl5pPr>
              <a:lnSpc>
                <a:spcPct val="100000"/>
              </a:lnSpc>
              <a:spcBef>
                <a:spcPts val="1000"/>
              </a:spcBef>
              <a:defRPr sz="1100" spc="100" baseline="0"/>
            </a:lvl5pPr>
          </a:lstStyle>
          <a:p>
            <a:pPr lvl="0"/>
            <a:r>
              <a:rPr lang="en-US"/>
              <a:t>Click to edit Master text styles</a:t>
            </a:r>
          </a:p>
          <a:p>
            <a:pPr lvl="1"/>
            <a:r>
              <a:rPr lang="en-US"/>
              <a:t>Second level</a:t>
            </a:r>
          </a:p>
        </p:txBody>
      </p:sp>
      <p:sp>
        <p:nvSpPr>
          <p:cNvPr id="20" name="Text Placeholder 4"/>
          <p:cNvSpPr>
            <a:spLocks noGrp="1"/>
          </p:cNvSpPr>
          <p:nvPr>
            <p:ph type="body" sz="quarter" idx="15"/>
          </p:nvPr>
        </p:nvSpPr>
        <p:spPr>
          <a:xfrm>
            <a:off x="7315200" y="2438400"/>
            <a:ext cx="2029968" cy="530352"/>
          </a:xfrm>
          <a:solidFill>
            <a:schemeClr val="tx1"/>
          </a:solidFill>
        </p:spPr>
        <p:txBody>
          <a:bodyPr anchor="ctr"/>
          <a:lstStyle>
            <a:lvl1pPr marL="0" indent="0" algn="ctr">
              <a:lnSpc>
                <a:spcPct val="100000"/>
              </a:lnSpc>
              <a:spcBef>
                <a:spcPts val="1000"/>
              </a:spcBef>
              <a:buNone/>
              <a:defRPr sz="2000" b="1" cap="all" spc="200" baseline="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1" name="Content Placeholder 5"/>
          <p:cNvSpPr>
            <a:spLocks noGrp="1"/>
          </p:cNvSpPr>
          <p:nvPr>
            <p:ph sz="quarter" idx="16"/>
          </p:nvPr>
        </p:nvSpPr>
        <p:spPr>
          <a:xfrm>
            <a:off x="7315200" y="3127248"/>
            <a:ext cx="2029968" cy="2514600"/>
          </a:xfrm>
          <a:solidFill>
            <a:schemeClr val="accent1">
              <a:alpha val="50000"/>
            </a:schemeClr>
          </a:solidFill>
          <a:ln>
            <a:solidFill>
              <a:schemeClr val="tx1"/>
            </a:solidFill>
          </a:ln>
        </p:spPr>
        <p:txBody>
          <a:bodyPr tIns="182880" bIns="91440"/>
          <a:lstStyle>
            <a:lvl1pPr marL="0" indent="0">
              <a:lnSpc>
                <a:spcPct val="100000"/>
              </a:lnSpc>
              <a:spcBef>
                <a:spcPts val="0"/>
              </a:spcBef>
              <a:buNone/>
              <a:defRPr sz="1600" spc="100" baseline="0"/>
            </a:lvl1pPr>
            <a:lvl2pPr marL="228600">
              <a:lnSpc>
                <a:spcPct val="100000"/>
              </a:lnSpc>
              <a:spcBef>
                <a:spcPts val="0"/>
              </a:spcBef>
              <a:defRPr sz="1400" spc="100" baseline="0"/>
            </a:lvl2pPr>
            <a:lvl3pPr>
              <a:lnSpc>
                <a:spcPct val="100000"/>
              </a:lnSpc>
              <a:spcBef>
                <a:spcPts val="1000"/>
              </a:spcBef>
              <a:defRPr sz="1200" spc="100" baseline="0"/>
            </a:lvl3pPr>
            <a:lvl4pPr>
              <a:lnSpc>
                <a:spcPct val="100000"/>
              </a:lnSpc>
              <a:spcBef>
                <a:spcPts val="1000"/>
              </a:spcBef>
              <a:defRPr sz="1100" spc="100" baseline="0"/>
            </a:lvl4pPr>
            <a:lvl5pPr>
              <a:lnSpc>
                <a:spcPct val="100000"/>
              </a:lnSpc>
              <a:spcBef>
                <a:spcPts val="1000"/>
              </a:spcBef>
              <a:defRPr sz="1100" spc="100" baseline="0"/>
            </a:lvl5pPr>
          </a:lstStyle>
          <a:p>
            <a:pPr lvl="0"/>
            <a:r>
              <a:rPr lang="en-US"/>
              <a:t>Click to edit Master text styles</a:t>
            </a:r>
          </a:p>
          <a:p>
            <a:pPr lvl="1"/>
            <a:r>
              <a:rPr lang="en-US"/>
              <a:t>Second level</a:t>
            </a:r>
          </a:p>
        </p:txBody>
      </p:sp>
      <p:sp>
        <p:nvSpPr>
          <p:cNvPr id="22" name="Text Placeholder 4"/>
          <p:cNvSpPr>
            <a:spLocks noGrp="1"/>
          </p:cNvSpPr>
          <p:nvPr>
            <p:ph type="body" sz="quarter" idx="17"/>
          </p:nvPr>
        </p:nvSpPr>
        <p:spPr>
          <a:xfrm>
            <a:off x="9546336" y="2438400"/>
            <a:ext cx="2029968" cy="530352"/>
          </a:xfrm>
          <a:solidFill>
            <a:schemeClr val="tx1"/>
          </a:solidFill>
        </p:spPr>
        <p:txBody>
          <a:bodyPr anchor="ctr"/>
          <a:lstStyle>
            <a:lvl1pPr marL="0" indent="0" algn="ctr">
              <a:lnSpc>
                <a:spcPct val="100000"/>
              </a:lnSpc>
              <a:spcBef>
                <a:spcPts val="1000"/>
              </a:spcBef>
              <a:buNone/>
              <a:defRPr sz="2000" b="1" cap="all" spc="200" baseline="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Content Placeholder 5"/>
          <p:cNvSpPr>
            <a:spLocks noGrp="1"/>
          </p:cNvSpPr>
          <p:nvPr>
            <p:ph sz="quarter" idx="18"/>
          </p:nvPr>
        </p:nvSpPr>
        <p:spPr>
          <a:xfrm>
            <a:off x="9546336" y="3127248"/>
            <a:ext cx="2029968" cy="2514600"/>
          </a:xfrm>
          <a:solidFill>
            <a:schemeClr val="accent4">
              <a:lumMod val="20000"/>
              <a:lumOff val="80000"/>
              <a:alpha val="50000"/>
            </a:schemeClr>
          </a:solidFill>
          <a:ln>
            <a:solidFill>
              <a:schemeClr val="tx1"/>
            </a:solidFill>
          </a:ln>
        </p:spPr>
        <p:txBody>
          <a:bodyPr tIns="182880" bIns="91440"/>
          <a:lstStyle>
            <a:lvl1pPr marL="0" indent="0">
              <a:lnSpc>
                <a:spcPct val="100000"/>
              </a:lnSpc>
              <a:spcBef>
                <a:spcPts val="0"/>
              </a:spcBef>
              <a:buNone/>
              <a:defRPr sz="1600" spc="100" baseline="0"/>
            </a:lvl1pPr>
            <a:lvl2pPr marL="228600">
              <a:lnSpc>
                <a:spcPct val="100000"/>
              </a:lnSpc>
              <a:spcBef>
                <a:spcPts val="0"/>
              </a:spcBef>
              <a:defRPr sz="1400" spc="100" baseline="0"/>
            </a:lvl2pPr>
            <a:lvl3pPr>
              <a:lnSpc>
                <a:spcPct val="100000"/>
              </a:lnSpc>
              <a:spcBef>
                <a:spcPts val="1000"/>
              </a:spcBef>
              <a:defRPr sz="1200" spc="100" baseline="0"/>
            </a:lvl3pPr>
            <a:lvl4pPr>
              <a:lnSpc>
                <a:spcPct val="100000"/>
              </a:lnSpc>
              <a:spcBef>
                <a:spcPts val="1000"/>
              </a:spcBef>
              <a:defRPr sz="1100" spc="100" baseline="0"/>
            </a:lvl4pPr>
            <a:lvl5pPr>
              <a:lnSpc>
                <a:spcPct val="100000"/>
              </a:lnSpc>
              <a:spcBef>
                <a:spcPts val="1000"/>
              </a:spcBef>
              <a:defRPr sz="1100" spc="100" baseline="0"/>
            </a:lvl5pPr>
          </a:lstStyle>
          <a:p>
            <a:pPr lvl="0"/>
            <a:r>
              <a:rPr lang="en-US"/>
              <a:t>Click to edit Master text styles</a:t>
            </a:r>
          </a:p>
          <a:p>
            <a:pPr lvl="1"/>
            <a:r>
              <a:rPr lang="en-US"/>
              <a:t>Second level</a:t>
            </a:r>
          </a:p>
        </p:txBody>
      </p:sp>
      <p:sp>
        <p:nvSpPr>
          <p:cNvPr id="8" name="Footer Placeholder 7"/>
          <p:cNvSpPr>
            <a:spLocks noGrp="1"/>
          </p:cNvSpPr>
          <p:nvPr>
            <p:ph type="ftr" sz="quarter" idx="11"/>
          </p:nvPr>
        </p:nvSpPr>
        <p:spPr>
          <a:xfrm>
            <a:off x="4038600" y="11575"/>
            <a:ext cx="4114800" cy="856526"/>
          </a:xfrm>
          <a:prstGeom prst="rect">
            <a:avLst/>
          </a:prstGeom>
        </p:spPr>
        <p:txBody>
          <a:bodyPr/>
          <a:lstStyle/>
          <a:p>
            <a:r>
              <a:rPr lang="en-US" dirty="0"/>
              <a:t>PRESENTATION TITLE</a:t>
            </a:r>
          </a:p>
        </p:txBody>
      </p:sp>
      <p:sp>
        <p:nvSpPr>
          <p:cNvPr id="9" name="Slide Number Placeholder 8"/>
          <p:cNvSpPr>
            <a:spLocks noGrp="1"/>
          </p:cNvSpPr>
          <p:nvPr>
            <p:ph type="sldNum" sz="quarter" idx="12"/>
          </p:nvPr>
        </p:nvSpPr>
        <p:spPr>
          <a:xfrm>
            <a:off x="4038600" y="6006546"/>
            <a:ext cx="4114800" cy="851453"/>
          </a:xfrm>
          <a:prstGeom prst="rect">
            <a:avLst/>
          </a:prstGeom>
        </p:spPr>
        <p:txBody>
          <a:bodyPr/>
          <a:lstStyle/>
          <a:p>
            <a:fld id="{294A09A9-5501-47C1-A89A-A340965A2BE2}" type="slidenum">
              <a:rPr lang="en-US" smtClean="0"/>
              <a:t>‹#›</a:t>
            </a:fld>
            <a:endParaRPr lang="en-US" dirty="0"/>
          </a:p>
        </p:txBody>
      </p:sp>
      <p:cxnSp>
        <p:nvCxnSpPr>
          <p:cNvPr id="10" name="Straight Connector 9"/>
          <p:cNvCxnSpPr/>
          <p:nvPr userDrawn="1"/>
        </p:nvCxnSpPr>
        <p:spPr>
          <a:xfrm>
            <a:off x="5251048" y="868101"/>
            <a:ext cx="1689904"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11" name="Straight Connector 10"/>
          <p:cNvCxnSpPr/>
          <p:nvPr userDrawn="1"/>
        </p:nvCxnSpPr>
        <p:spPr>
          <a:xfrm>
            <a:off x="5251048" y="5995687"/>
            <a:ext cx="1689904" cy="0"/>
          </a:xfrm>
          <a:prstGeom prst="line">
            <a:avLst/>
          </a:prstGeom>
          <a:ln w="12700"/>
        </p:spPr>
        <p:style>
          <a:lnRef idx="1">
            <a:schemeClr val="dk1"/>
          </a:lnRef>
          <a:fillRef idx="0">
            <a:schemeClr val="dk1"/>
          </a:fillRef>
          <a:effectRef idx="0">
            <a:schemeClr val="dk1"/>
          </a:effectRef>
          <a:fontRef idx="minor">
            <a:schemeClr val="tx1"/>
          </a:fontRef>
        </p:style>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melie">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stretch>
            <a:fillRect/>
          </a:stretch>
        </p:blipFill>
        <p:spPr>
          <a:xfrm>
            <a:off x="8762234" y="0"/>
            <a:ext cx="3429766" cy="6821424"/>
          </a:xfrm>
          <a:prstGeom prst="rect">
            <a:avLst/>
          </a:prstGeom>
        </p:spPr>
      </p:pic>
      <p:sp>
        <p:nvSpPr>
          <p:cNvPr id="2" name="Title 1"/>
          <p:cNvSpPr>
            <a:spLocks noGrp="1"/>
          </p:cNvSpPr>
          <p:nvPr>
            <p:ph type="title"/>
          </p:nvPr>
        </p:nvSpPr>
        <p:spPr>
          <a:xfrm>
            <a:off x="612648" y="868679"/>
            <a:ext cx="10972800" cy="1572768"/>
          </a:xfrm>
        </p:spPr>
        <p:txBody>
          <a:bodyPr lIns="91440" tIns="182880" rIns="91440" bIns="0"/>
          <a:lstStyle>
            <a:lvl1pPr algn="ctr">
              <a:lnSpc>
                <a:spcPct val="90000"/>
              </a:lnSpc>
              <a:defRPr sz="4800" spc="400" baseline="0"/>
            </a:lvl1pPr>
          </a:lstStyle>
          <a:p>
            <a:r>
              <a:rPr lang="en-US"/>
              <a:t>Click to edit Master title style</a:t>
            </a:r>
            <a:endParaRPr lang="en-US" dirty="0"/>
          </a:p>
        </p:txBody>
      </p:sp>
      <p:sp>
        <p:nvSpPr>
          <p:cNvPr id="34" name="Text Placeholder 33"/>
          <p:cNvSpPr>
            <a:spLocks noGrp="1"/>
          </p:cNvSpPr>
          <p:nvPr>
            <p:ph type="body" sz="quarter" idx="13" hasCustomPrompt="1"/>
          </p:nvPr>
        </p:nvSpPr>
        <p:spPr>
          <a:xfrm rot="16200000">
            <a:off x="-25907" y="3072704"/>
            <a:ext cx="1783080" cy="512064"/>
          </a:xfrm>
          <a:solidFill>
            <a:schemeClr val="accent1"/>
          </a:solidFill>
        </p:spPr>
        <p:txBody>
          <a:bodyPr anchor="ctr"/>
          <a:lstStyle>
            <a:lvl1pPr marL="0" indent="0" algn="ctr">
              <a:lnSpc>
                <a:spcPct val="100000"/>
              </a:lnSpc>
              <a:spcBef>
                <a:spcPts val="0"/>
              </a:spcBef>
              <a:buNone/>
              <a:defRPr sz="2000" b="1" cap="all" spc="200" baseline="0"/>
            </a:lvl1pPr>
          </a:lstStyle>
          <a:p>
            <a:pPr lvl="0"/>
            <a:r>
              <a:rPr lang="en-US" dirty="0"/>
              <a:t>MMM YYYY</a:t>
            </a:r>
          </a:p>
        </p:txBody>
      </p:sp>
      <p:sp>
        <p:nvSpPr>
          <p:cNvPr id="41" name="Text Placeholder 40"/>
          <p:cNvSpPr>
            <a:spLocks noGrp="1"/>
          </p:cNvSpPr>
          <p:nvPr>
            <p:ph type="body" sz="quarter" idx="18"/>
          </p:nvPr>
        </p:nvSpPr>
        <p:spPr>
          <a:xfrm>
            <a:off x="1146218" y="2432434"/>
            <a:ext cx="1644986" cy="1783080"/>
          </a:xfrm>
        </p:spPr>
        <p:txBody>
          <a:bodyPr lIns="91440" tIns="0" rIns="0" bIns="0" anchor="ctr"/>
          <a:lstStyle>
            <a:lvl1pPr marL="0" indent="0">
              <a:lnSpc>
                <a:spcPct val="100000"/>
              </a:lnSpc>
              <a:spcBef>
                <a:spcPts val="0"/>
              </a:spcBef>
              <a:buNone/>
              <a:defRPr sz="1600" spc="100" baseline="0"/>
            </a:lvl1pPr>
          </a:lstStyle>
          <a:p>
            <a:pPr lvl="0"/>
            <a:r>
              <a:rPr lang="en-US"/>
              <a:t>Click to edit Master text styles</a:t>
            </a:r>
          </a:p>
        </p:txBody>
      </p:sp>
      <p:sp>
        <p:nvSpPr>
          <p:cNvPr id="38" name="Text Placeholder 33"/>
          <p:cNvSpPr>
            <a:spLocks noGrp="1"/>
          </p:cNvSpPr>
          <p:nvPr>
            <p:ph type="body" sz="quarter" idx="16" hasCustomPrompt="1"/>
          </p:nvPr>
        </p:nvSpPr>
        <p:spPr>
          <a:xfrm rot="16200000">
            <a:off x="2196136" y="4517644"/>
            <a:ext cx="1783080" cy="512064"/>
          </a:xfrm>
          <a:solidFill>
            <a:schemeClr val="accent2"/>
          </a:solidFill>
        </p:spPr>
        <p:txBody>
          <a:bodyPr anchor="ctr"/>
          <a:lstStyle>
            <a:lvl1pPr marL="0" indent="0" algn="ctr">
              <a:lnSpc>
                <a:spcPct val="100000"/>
              </a:lnSpc>
              <a:spcBef>
                <a:spcPts val="0"/>
              </a:spcBef>
              <a:buNone/>
              <a:defRPr sz="2000" b="1" cap="all" spc="200" baseline="0"/>
            </a:lvl1pPr>
          </a:lstStyle>
          <a:p>
            <a:pPr lvl="0"/>
            <a:r>
              <a:rPr lang="en-US" dirty="0"/>
              <a:t>MMM YYYY</a:t>
            </a:r>
          </a:p>
        </p:txBody>
      </p:sp>
      <p:sp>
        <p:nvSpPr>
          <p:cNvPr id="48" name="Text Placeholder 40"/>
          <p:cNvSpPr>
            <a:spLocks noGrp="1"/>
          </p:cNvSpPr>
          <p:nvPr>
            <p:ph type="body" sz="quarter" idx="22"/>
          </p:nvPr>
        </p:nvSpPr>
        <p:spPr>
          <a:xfrm>
            <a:off x="3383307" y="3882136"/>
            <a:ext cx="1644986" cy="1783080"/>
          </a:xfrm>
        </p:spPr>
        <p:txBody>
          <a:bodyPr lIns="91440" tIns="0" rIns="0" bIns="0" anchor="ctr"/>
          <a:lstStyle>
            <a:lvl1pPr marL="0" indent="0">
              <a:lnSpc>
                <a:spcPct val="100000"/>
              </a:lnSpc>
              <a:spcBef>
                <a:spcPts val="0"/>
              </a:spcBef>
              <a:buNone/>
              <a:defRPr sz="1600" spc="100" baseline="0"/>
            </a:lvl1pPr>
          </a:lstStyle>
          <a:p>
            <a:pPr lvl="0"/>
            <a:r>
              <a:rPr lang="en-US"/>
              <a:t>Click to edit Master text styles</a:t>
            </a:r>
          </a:p>
        </p:txBody>
      </p:sp>
      <p:sp>
        <p:nvSpPr>
          <p:cNvPr id="35" name="Text Placeholder 33"/>
          <p:cNvSpPr>
            <a:spLocks noGrp="1"/>
          </p:cNvSpPr>
          <p:nvPr>
            <p:ph type="body" sz="quarter" idx="14" hasCustomPrompt="1"/>
          </p:nvPr>
        </p:nvSpPr>
        <p:spPr>
          <a:xfrm rot="16200000">
            <a:off x="4418179" y="3067943"/>
            <a:ext cx="1783080" cy="512064"/>
          </a:xfrm>
          <a:solidFill>
            <a:schemeClr val="accent3"/>
          </a:solidFill>
        </p:spPr>
        <p:txBody>
          <a:bodyPr anchor="ctr"/>
          <a:lstStyle>
            <a:lvl1pPr marL="0" indent="0" algn="ctr">
              <a:lnSpc>
                <a:spcPct val="100000"/>
              </a:lnSpc>
              <a:spcBef>
                <a:spcPts val="0"/>
              </a:spcBef>
              <a:buNone/>
              <a:defRPr sz="2000" b="1" cap="all" spc="200" baseline="0"/>
            </a:lvl1pPr>
          </a:lstStyle>
          <a:p>
            <a:pPr lvl="0"/>
            <a:r>
              <a:rPr lang="en-US" dirty="0"/>
              <a:t>MMM YYYY</a:t>
            </a:r>
          </a:p>
        </p:txBody>
      </p:sp>
      <p:sp>
        <p:nvSpPr>
          <p:cNvPr id="44" name="Text Placeholder 40"/>
          <p:cNvSpPr>
            <a:spLocks noGrp="1"/>
          </p:cNvSpPr>
          <p:nvPr>
            <p:ph type="body" sz="quarter" idx="19"/>
          </p:nvPr>
        </p:nvSpPr>
        <p:spPr>
          <a:xfrm>
            <a:off x="5589586" y="2432435"/>
            <a:ext cx="1644986" cy="1783080"/>
          </a:xfrm>
        </p:spPr>
        <p:txBody>
          <a:bodyPr lIns="91440" tIns="0" rIns="0" bIns="0" anchor="ctr"/>
          <a:lstStyle>
            <a:lvl1pPr marL="0" indent="0">
              <a:lnSpc>
                <a:spcPct val="100000"/>
              </a:lnSpc>
              <a:spcBef>
                <a:spcPts val="0"/>
              </a:spcBef>
              <a:buNone/>
              <a:defRPr sz="1600" spc="100" baseline="0"/>
            </a:lvl1pPr>
          </a:lstStyle>
          <a:p>
            <a:pPr lvl="0"/>
            <a:r>
              <a:rPr lang="en-US"/>
              <a:t>Click to edit Master text styles</a:t>
            </a:r>
          </a:p>
        </p:txBody>
      </p:sp>
      <p:sp>
        <p:nvSpPr>
          <p:cNvPr id="39" name="Text Placeholder 33"/>
          <p:cNvSpPr>
            <a:spLocks noGrp="1"/>
          </p:cNvSpPr>
          <p:nvPr>
            <p:ph type="body" sz="quarter" idx="17" hasCustomPrompt="1"/>
          </p:nvPr>
        </p:nvSpPr>
        <p:spPr>
          <a:xfrm rot="16200000">
            <a:off x="6640222" y="4517644"/>
            <a:ext cx="1783080" cy="512064"/>
          </a:xfrm>
          <a:solidFill>
            <a:schemeClr val="accent4"/>
          </a:solidFill>
        </p:spPr>
        <p:txBody>
          <a:bodyPr anchor="ctr"/>
          <a:lstStyle>
            <a:lvl1pPr marL="0" indent="0" algn="ctr">
              <a:lnSpc>
                <a:spcPct val="100000"/>
              </a:lnSpc>
              <a:spcBef>
                <a:spcPts val="0"/>
              </a:spcBef>
              <a:buNone/>
              <a:defRPr sz="2000" b="1" cap="all" spc="200" baseline="0"/>
            </a:lvl1pPr>
          </a:lstStyle>
          <a:p>
            <a:pPr lvl="0"/>
            <a:r>
              <a:rPr lang="en-US" dirty="0"/>
              <a:t>MMM YYYY</a:t>
            </a:r>
          </a:p>
        </p:txBody>
      </p:sp>
      <p:sp>
        <p:nvSpPr>
          <p:cNvPr id="46" name="Text Placeholder 40"/>
          <p:cNvSpPr>
            <a:spLocks noGrp="1"/>
          </p:cNvSpPr>
          <p:nvPr>
            <p:ph type="body" sz="quarter" idx="21"/>
          </p:nvPr>
        </p:nvSpPr>
        <p:spPr>
          <a:xfrm>
            <a:off x="7827392" y="3882136"/>
            <a:ext cx="1644986" cy="1783080"/>
          </a:xfrm>
        </p:spPr>
        <p:txBody>
          <a:bodyPr lIns="91440" tIns="0" rIns="0" bIns="0" anchor="ctr"/>
          <a:lstStyle>
            <a:lvl1pPr marL="0" indent="0">
              <a:lnSpc>
                <a:spcPct val="100000"/>
              </a:lnSpc>
              <a:spcBef>
                <a:spcPts val="0"/>
              </a:spcBef>
              <a:buNone/>
              <a:defRPr sz="1600" spc="100" baseline="0"/>
            </a:lvl1pPr>
          </a:lstStyle>
          <a:p>
            <a:pPr lvl="0"/>
            <a:r>
              <a:rPr lang="en-US"/>
              <a:t>Click to edit Master text styles</a:t>
            </a:r>
          </a:p>
        </p:txBody>
      </p:sp>
      <p:sp>
        <p:nvSpPr>
          <p:cNvPr id="36" name="Text Placeholder 33"/>
          <p:cNvSpPr>
            <a:spLocks noGrp="1"/>
          </p:cNvSpPr>
          <p:nvPr>
            <p:ph type="body" sz="quarter" idx="15" hasCustomPrompt="1"/>
          </p:nvPr>
        </p:nvSpPr>
        <p:spPr>
          <a:xfrm rot="16200000">
            <a:off x="8862264" y="3072704"/>
            <a:ext cx="1783080" cy="512064"/>
          </a:xfrm>
          <a:solidFill>
            <a:schemeClr val="accent5"/>
          </a:solidFill>
        </p:spPr>
        <p:txBody>
          <a:bodyPr anchor="ctr"/>
          <a:lstStyle>
            <a:lvl1pPr marL="0" indent="0" algn="ctr">
              <a:lnSpc>
                <a:spcPct val="100000"/>
              </a:lnSpc>
              <a:spcBef>
                <a:spcPts val="0"/>
              </a:spcBef>
              <a:buNone/>
              <a:defRPr sz="2000" b="1" cap="all" spc="200" baseline="0"/>
            </a:lvl1pPr>
          </a:lstStyle>
          <a:p>
            <a:pPr lvl="0"/>
            <a:r>
              <a:rPr lang="en-US" dirty="0"/>
              <a:t>MMM YYYY</a:t>
            </a:r>
          </a:p>
        </p:txBody>
      </p:sp>
      <p:sp>
        <p:nvSpPr>
          <p:cNvPr id="45" name="Text Placeholder 40"/>
          <p:cNvSpPr>
            <a:spLocks noGrp="1"/>
          </p:cNvSpPr>
          <p:nvPr>
            <p:ph type="body" sz="quarter" idx="20"/>
          </p:nvPr>
        </p:nvSpPr>
        <p:spPr>
          <a:xfrm>
            <a:off x="10035230" y="2437196"/>
            <a:ext cx="1796654" cy="1783080"/>
          </a:xfrm>
        </p:spPr>
        <p:txBody>
          <a:bodyPr lIns="91440" tIns="0" rIns="0" bIns="0" anchor="ctr"/>
          <a:lstStyle>
            <a:lvl1pPr marL="0" indent="0">
              <a:lnSpc>
                <a:spcPct val="100000"/>
              </a:lnSpc>
              <a:spcBef>
                <a:spcPts val="0"/>
              </a:spcBef>
              <a:buNone/>
              <a:defRPr sz="1600" spc="100" baseline="0"/>
            </a:lvl1pPr>
          </a:lstStyle>
          <a:p>
            <a:pPr lvl="0"/>
            <a:r>
              <a:rPr lang="en-US"/>
              <a:t>Click to edit Master text styles</a:t>
            </a:r>
          </a:p>
        </p:txBody>
      </p:sp>
      <p:sp>
        <p:nvSpPr>
          <p:cNvPr id="8" name="Footer Placeholder 7"/>
          <p:cNvSpPr>
            <a:spLocks noGrp="1"/>
          </p:cNvSpPr>
          <p:nvPr>
            <p:ph type="ftr" sz="quarter" idx="11"/>
          </p:nvPr>
        </p:nvSpPr>
        <p:spPr>
          <a:xfrm>
            <a:off x="4038600" y="11575"/>
            <a:ext cx="4114800" cy="856526"/>
          </a:xfrm>
          <a:prstGeom prst="rect">
            <a:avLst/>
          </a:prstGeom>
        </p:spPr>
        <p:txBody>
          <a:bodyPr/>
          <a:lstStyle/>
          <a:p>
            <a:r>
              <a:rPr lang="en-US" dirty="0"/>
              <a:t>PRESENTATION TITLE</a:t>
            </a:r>
          </a:p>
        </p:txBody>
      </p:sp>
      <p:sp>
        <p:nvSpPr>
          <p:cNvPr id="9" name="Slide Number Placeholder 8"/>
          <p:cNvSpPr>
            <a:spLocks noGrp="1"/>
          </p:cNvSpPr>
          <p:nvPr>
            <p:ph type="sldNum" sz="quarter" idx="12"/>
          </p:nvPr>
        </p:nvSpPr>
        <p:spPr>
          <a:xfrm>
            <a:off x="4038600" y="6006546"/>
            <a:ext cx="4114800" cy="851453"/>
          </a:xfrm>
          <a:prstGeom prst="rect">
            <a:avLst/>
          </a:prstGeom>
        </p:spPr>
        <p:txBody>
          <a:bodyPr/>
          <a:lstStyle/>
          <a:p>
            <a:fld id="{294A09A9-5501-47C1-A89A-A340965A2BE2}" type="slidenum">
              <a:rPr lang="en-US" smtClean="0"/>
              <a:t>‹#›</a:t>
            </a:fld>
            <a:endParaRPr lang="en-US" dirty="0"/>
          </a:p>
        </p:txBody>
      </p:sp>
      <p:cxnSp>
        <p:nvCxnSpPr>
          <p:cNvPr id="10" name="Straight Connector 9"/>
          <p:cNvCxnSpPr/>
          <p:nvPr userDrawn="1"/>
        </p:nvCxnSpPr>
        <p:spPr>
          <a:xfrm>
            <a:off x="5251048" y="868101"/>
            <a:ext cx="1689904"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11" name="Straight Connector 10"/>
          <p:cNvCxnSpPr/>
          <p:nvPr userDrawn="1"/>
        </p:nvCxnSpPr>
        <p:spPr>
          <a:xfrm>
            <a:off x="5251048" y="5995687"/>
            <a:ext cx="1689904" cy="0"/>
          </a:xfrm>
          <a:prstGeom prst="line">
            <a:avLst/>
          </a:prstGeom>
          <a:ln w="12700"/>
        </p:spPr>
        <p:style>
          <a:lnRef idx="1">
            <a:schemeClr val="dk1"/>
          </a:lnRef>
          <a:fillRef idx="0">
            <a:schemeClr val="dk1"/>
          </a:fillRef>
          <a:effectRef idx="0">
            <a:schemeClr val="dk1"/>
          </a:effectRef>
          <a:fontRef idx="minor">
            <a:schemeClr val="tx1"/>
          </a:fontRef>
        </p:style>
      </p:cxn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Two Content">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2"/>
          <a:stretch>
            <a:fillRect/>
          </a:stretch>
        </p:blipFill>
        <p:spPr>
          <a:xfrm>
            <a:off x="0" y="3931920"/>
            <a:ext cx="5470497" cy="2926080"/>
          </a:xfrm>
          <a:prstGeom prst="rect">
            <a:avLst/>
          </a:prstGeom>
        </p:spPr>
      </p:pic>
      <p:pic>
        <p:nvPicPr>
          <p:cNvPr id="16" name="Picture 15"/>
          <p:cNvPicPr>
            <a:picLocks noChangeAspect="1"/>
          </p:cNvPicPr>
          <p:nvPr userDrawn="1"/>
        </p:nvPicPr>
        <p:blipFill>
          <a:blip r:embed="rId3"/>
          <a:stretch>
            <a:fillRect/>
          </a:stretch>
        </p:blipFill>
        <p:spPr>
          <a:xfrm>
            <a:off x="7208215" y="0"/>
            <a:ext cx="4983785" cy="2276856"/>
          </a:xfrm>
          <a:prstGeom prst="rect">
            <a:avLst/>
          </a:prstGeom>
        </p:spPr>
      </p:pic>
      <p:sp>
        <p:nvSpPr>
          <p:cNvPr id="2" name="Title 1"/>
          <p:cNvSpPr>
            <a:spLocks noGrp="1"/>
          </p:cNvSpPr>
          <p:nvPr>
            <p:ph type="title"/>
          </p:nvPr>
        </p:nvSpPr>
        <p:spPr>
          <a:xfrm>
            <a:off x="612648" y="868679"/>
            <a:ext cx="10972800" cy="1572768"/>
          </a:xfrm>
        </p:spPr>
        <p:txBody>
          <a:bodyPr lIns="91440" tIns="182880" rIns="91440" bIns="0"/>
          <a:lstStyle>
            <a:lvl1pPr algn="ctr">
              <a:lnSpc>
                <a:spcPct val="90000"/>
              </a:lnSpc>
              <a:defRPr sz="4800" spc="400" baseline="0"/>
            </a:lvl1pPr>
          </a:lstStyle>
          <a:p>
            <a:r>
              <a:rPr lang="en-US"/>
              <a:t>Click to edit Master title style</a:t>
            </a:r>
            <a:endParaRPr lang="en-US" dirty="0"/>
          </a:p>
        </p:txBody>
      </p:sp>
      <p:sp>
        <p:nvSpPr>
          <p:cNvPr id="3" name="Text Placeholder 2"/>
          <p:cNvSpPr>
            <a:spLocks noGrp="1"/>
          </p:cNvSpPr>
          <p:nvPr>
            <p:ph type="body" idx="1"/>
          </p:nvPr>
        </p:nvSpPr>
        <p:spPr>
          <a:xfrm>
            <a:off x="612648" y="2438400"/>
            <a:ext cx="5157787" cy="365760"/>
          </a:xfrm>
        </p:spPr>
        <p:txBody>
          <a:bodyPr anchor="t"/>
          <a:lstStyle>
            <a:lvl1pPr marL="0" indent="0">
              <a:lnSpc>
                <a:spcPct val="100000"/>
              </a:lnSpc>
              <a:spcBef>
                <a:spcPts val="1000"/>
              </a:spcBef>
              <a:buNone/>
              <a:defRPr sz="2000" b="1" cap="all" spc="200"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12648" y="2871216"/>
            <a:ext cx="5157787" cy="3247462"/>
          </a:xfrm>
        </p:spPr>
        <p:txBody>
          <a:bodyPr/>
          <a:lstStyle>
            <a:lvl1pPr>
              <a:lnSpc>
                <a:spcPct val="100000"/>
              </a:lnSpc>
              <a:spcBef>
                <a:spcPts val="1000"/>
              </a:spcBef>
              <a:defRPr sz="1600" spc="100" baseline="0"/>
            </a:lvl1pPr>
            <a:lvl2pPr>
              <a:lnSpc>
                <a:spcPct val="100000"/>
              </a:lnSpc>
              <a:spcBef>
                <a:spcPts val="1000"/>
              </a:spcBef>
              <a:defRPr sz="1400" spc="100" baseline="0"/>
            </a:lvl2pPr>
            <a:lvl3pPr>
              <a:lnSpc>
                <a:spcPct val="100000"/>
              </a:lnSpc>
              <a:spcBef>
                <a:spcPts val="1000"/>
              </a:spcBef>
              <a:defRPr sz="1200" spc="100" baseline="0"/>
            </a:lvl3pPr>
            <a:lvl4pPr>
              <a:lnSpc>
                <a:spcPct val="100000"/>
              </a:lnSpc>
              <a:spcBef>
                <a:spcPts val="1000"/>
              </a:spcBef>
              <a:defRPr sz="1100" spc="100" baseline="0"/>
            </a:lvl4pPr>
            <a:lvl5pPr>
              <a:lnSpc>
                <a:spcPct val="100000"/>
              </a:lnSpc>
              <a:spcBef>
                <a:spcPts val="1000"/>
              </a:spcBef>
              <a:defRPr sz="1100" spc="10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0" y="2438400"/>
            <a:ext cx="5183188" cy="365760"/>
          </a:xfrm>
        </p:spPr>
        <p:txBody>
          <a:bodyPr anchor="t"/>
          <a:lstStyle>
            <a:lvl1pPr marL="0" indent="0">
              <a:lnSpc>
                <a:spcPct val="100000"/>
              </a:lnSpc>
              <a:spcBef>
                <a:spcPts val="1000"/>
              </a:spcBef>
              <a:buNone/>
              <a:defRPr sz="2000" b="1" cap="all" spc="200"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00800" y="2871216"/>
            <a:ext cx="5183188" cy="3247462"/>
          </a:xfrm>
        </p:spPr>
        <p:txBody>
          <a:bodyPr/>
          <a:lstStyle>
            <a:lvl1pPr>
              <a:lnSpc>
                <a:spcPct val="100000"/>
              </a:lnSpc>
              <a:spcBef>
                <a:spcPts val="1000"/>
              </a:spcBef>
              <a:defRPr sz="1600" spc="100" baseline="0"/>
            </a:lvl1pPr>
            <a:lvl2pPr>
              <a:lnSpc>
                <a:spcPct val="100000"/>
              </a:lnSpc>
              <a:spcBef>
                <a:spcPts val="1000"/>
              </a:spcBef>
              <a:defRPr sz="1400" spc="100" baseline="0"/>
            </a:lvl2pPr>
            <a:lvl3pPr>
              <a:lnSpc>
                <a:spcPct val="100000"/>
              </a:lnSpc>
              <a:spcBef>
                <a:spcPts val="1000"/>
              </a:spcBef>
              <a:defRPr sz="1200" spc="100" baseline="0"/>
            </a:lvl3pPr>
            <a:lvl4pPr>
              <a:lnSpc>
                <a:spcPct val="100000"/>
              </a:lnSpc>
              <a:spcBef>
                <a:spcPts val="1000"/>
              </a:spcBef>
              <a:defRPr sz="1100" spc="100" baseline="0"/>
            </a:lvl4pPr>
            <a:lvl5pPr>
              <a:lnSpc>
                <a:spcPct val="100000"/>
              </a:lnSpc>
              <a:spcBef>
                <a:spcPts val="1000"/>
              </a:spcBef>
              <a:defRPr sz="1100" spc="10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p:cNvSpPr>
            <a:spLocks noGrp="1"/>
          </p:cNvSpPr>
          <p:nvPr>
            <p:ph type="ftr" sz="quarter" idx="11"/>
          </p:nvPr>
        </p:nvSpPr>
        <p:spPr>
          <a:xfrm>
            <a:off x="4038600" y="11575"/>
            <a:ext cx="4114800" cy="856526"/>
          </a:xfrm>
          <a:prstGeom prst="rect">
            <a:avLst/>
          </a:prstGeom>
        </p:spPr>
        <p:txBody>
          <a:bodyPr/>
          <a:lstStyle/>
          <a:p>
            <a:r>
              <a:rPr lang="en-US" dirty="0"/>
              <a:t>PRESENTATION TITLE</a:t>
            </a:r>
          </a:p>
        </p:txBody>
      </p:sp>
      <p:sp>
        <p:nvSpPr>
          <p:cNvPr id="9" name="Slide Number Placeholder 8"/>
          <p:cNvSpPr>
            <a:spLocks noGrp="1"/>
          </p:cNvSpPr>
          <p:nvPr>
            <p:ph type="sldNum" sz="quarter" idx="12"/>
          </p:nvPr>
        </p:nvSpPr>
        <p:spPr>
          <a:xfrm>
            <a:off x="4038600" y="6006546"/>
            <a:ext cx="4114800" cy="851453"/>
          </a:xfrm>
          <a:prstGeom prst="rect">
            <a:avLst/>
          </a:prstGeom>
        </p:spPr>
        <p:txBody>
          <a:bodyPr/>
          <a:lstStyle/>
          <a:p>
            <a:fld id="{294A09A9-5501-47C1-A89A-A340965A2BE2}" type="slidenum">
              <a:rPr lang="en-US" smtClean="0"/>
              <a:t>‹#›</a:t>
            </a:fld>
            <a:endParaRPr lang="en-US" dirty="0"/>
          </a:p>
        </p:txBody>
      </p:sp>
      <p:cxnSp>
        <p:nvCxnSpPr>
          <p:cNvPr id="10" name="Straight Connector 9"/>
          <p:cNvCxnSpPr/>
          <p:nvPr userDrawn="1"/>
        </p:nvCxnSpPr>
        <p:spPr>
          <a:xfrm>
            <a:off x="5251048" y="868101"/>
            <a:ext cx="1689904"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11" name="Straight Connector 10"/>
          <p:cNvCxnSpPr/>
          <p:nvPr userDrawn="1"/>
        </p:nvCxnSpPr>
        <p:spPr>
          <a:xfrm>
            <a:off x="5251048" y="5995687"/>
            <a:ext cx="1689904" cy="0"/>
          </a:xfrm>
          <a:prstGeom prst="line">
            <a:avLst/>
          </a:prstGeom>
          <a:ln w="12700"/>
        </p:spPr>
        <p:style>
          <a:lnRef idx="1">
            <a:schemeClr val="dk1"/>
          </a:lnRef>
          <a:fillRef idx="0">
            <a:schemeClr val="dk1"/>
          </a:fillRef>
          <a:effectRef idx="0">
            <a:schemeClr val="dk1"/>
          </a:effectRef>
          <a:fontRef idx="minor">
            <a:schemeClr val="tx1"/>
          </a:fontRef>
        </p:style>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TxTwoObj" preserve="1">
  <p:cSld name="Three Content">
    <p:spTree>
      <p:nvGrpSpPr>
        <p:cNvPr id="1" name=""/>
        <p:cNvGrpSpPr/>
        <p:nvPr/>
      </p:nvGrpSpPr>
      <p:grpSpPr>
        <a:xfrm>
          <a:off x="0" y="0"/>
          <a:ext cx="0" cy="0"/>
          <a:chOff x="0" y="0"/>
          <a:chExt cx="0" cy="0"/>
        </a:xfrm>
      </p:grpSpPr>
      <p:pic>
        <p:nvPicPr>
          <p:cNvPr id="16" name="Picture 15"/>
          <p:cNvPicPr>
            <a:picLocks noChangeAspect="1"/>
          </p:cNvPicPr>
          <p:nvPr userDrawn="1"/>
        </p:nvPicPr>
        <p:blipFill>
          <a:blip r:embed="rId2"/>
          <a:stretch>
            <a:fillRect/>
          </a:stretch>
        </p:blipFill>
        <p:spPr>
          <a:xfrm>
            <a:off x="6453650" y="4014216"/>
            <a:ext cx="5738350" cy="2843784"/>
          </a:xfrm>
          <a:prstGeom prst="rect">
            <a:avLst/>
          </a:prstGeom>
        </p:spPr>
      </p:pic>
      <p:pic>
        <p:nvPicPr>
          <p:cNvPr id="14" name="Picture 13"/>
          <p:cNvPicPr>
            <a:picLocks noChangeAspect="1"/>
          </p:cNvPicPr>
          <p:nvPr userDrawn="1"/>
        </p:nvPicPr>
        <p:blipFill>
          <a:blip r:embed="rId3"/>
          <a:stretch>
            <a:fillRect/>
          </a:stretch>
        </p:blipFill>
        <p:spPr>
          <a:xfrm>
            <a:off x="0" y="0"/>
            <a:ext cx="5458968" cy="2919913"/>
          </a:xfrm>
          <a:prstGeom prst="rect">
            <a:avLst/>
          </a:prstGeom>
        </p:spPr>
      </p:pic>
      <p:sp>
        <p:nvSpPr>
          <p:cNvPr id="2" name="Title 1"/>
          <p:cNvSpPr>
            <a:spLocks noGrp="1"/>
          </p:cNvSpPr>
          <p:nvPr>
            <p:ph type="title"/>
          </p:nvPr>
        </p:nvSpPr>
        <p:spPr>
          <a:xfrm>
            <a:off x="612648" y="868679"/>
            <a:ext cx="10972800" cy="1572768"/>
          </a:xfrm>
        </p:spPr>
        <p:txBody>
          <a:bodyPr lIns="91440" tIns="182880" rIns="91440" bIns="0"/>
          <a:lstStyle>
            <a:lvl1pPr algn="ctr">
              <a:lnSpc>
                <a:spcPct val="90000"/>
              </a:lnSpc>
              <a:defRPr sz="4800" spc="400" baseline="0"/>
            </a:lvl1pPr>
          </a:lstStyle>
          <a:p>
            <a:r>
              <a:rPr lang="en-US"/>
              <a:t>Click to edit Master title style</a:t>
            </a:r>
            <a:endParaRPr lang="en-US" dirty="0"/>
          </a:p>
        </p:txBody>
      </p:sp>
      <p:sp>
        <p:nvSpPr>
          <p:cNvPr id="3" name="Text Placeholder 2"/>
          <p:cNvSpPr>
            <a:spLocks noGrp="1"/>
          </p:cNvSpPr>
          <p:nvPr>
            <p:ph type="body" idx="1"/>
          </p:nvPr>
        </p:nvSpPr>
        <p:spPr>
          <a:xfrm>
            <a:off x="612648" y="2438400"/>
            <a:ext cx="3419856" cy="365760"/>
          </a:xfrm>
        </p:spPr>
        <p:txBody>
          <a:bodyPr anchor="t"/>
          <a:lstStyle>
            <a:lvl1pPr marL="0" indent="0">
              <a:lnSpc>
                <a:spcPct val="100000"/>
              </a:lnSpc>
              <a:spcBef>
                <a:spcPts val="1000"/>
              </a:spcBef>
              <a:buNone/>
              <a:defRPr sz="2000" b="1" cap="all" spc="200"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12648" y="2871216"/>
            <a:ext cx="3419856" cy="2925554"/>
          </a:xfrm>
        </p:spPr>
        <p:txBody>
          <a:bodyPr/>
          <a:lstStyle>
            <a:lvl1pPr>
              <a:lnSpc>
                <a:spcPct val="100000"/>
              </a:lnSpc>
              <a:spcBef>
                <a:spcPts val="1000"/>
              </a:spcBef>
              <a:defRPr sz="1600" spc="100" baseline="0"/>
            </a:lvl1pPr>
            <a:lvl2pPr>
              <a:lnSpc>
                <a:spcPct val="100000"/>
              </a:lnSpc>
              <a:spcBef>
                <a:spcPts val="1000"/>
              </a:spcBef>
              <a:defRPr sz="1400" spc="100" baseline="0"/>
            </a:lvl2pPr>
            <a:lvl3pPr>
              <a:lnSpc>
                <a:spcPct val="100000"/>
              </a:lnSpc>
              <a:spcBef>
                <a:spcPts val="1000"/>
              </a:spcBef>
              <a:defRPr sz="1200" spc="100" baseline="0"/>
            </a:lvl3pPr>
            <a:lvl4pPr>
              <a:lnSpc>
                <a:spcPct val="100000"/>
              </a:lnSpc>
              <a:spcBef>
                <a:spcPts val="1000"/>
              </a:spcBef>
              <a:defRPr sz="1100" spc="100" baseline="0"/>
            </a:lvl4pPr>
            <a:lvl5pPr>
              <a:lnSpc>
                <a:spcPct val="100000"/>
              </a:lnSpc>
              <a:spcBef>
                <a:spcPts val="1000"/>
              </a:spcBef>
              <a:defRPr sz="1100" spc="10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407408" y="2438400"/>
            <a:ext cx="3419856" cy="365760"/>
          </a:xfrm>
        </p:spPr>
        <p:txBody>
          <a:bodyPr anchor="t"/>
          <a:lstStyle>
            <a:lvl1pPr marL="0" indent="0">
              <a:lnSpc>
                <a:spcPct val="100000"/>
              </a:lnSpc>
              <a:spcBef>
                <a:spcPts val="1000"/>
              </a:spcBef>
              <a:buNone/>
              <a:defRPr sz="2000" b="1" cap="all" spc="200"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407408" y="2871216"/>
            <a:ext cx="3419856" cy="2925554"/>
          </a:xfrm>
        </p:spPr>
        <p:txBody>
          <a:bodyPr/>
          <a:lstStyle>
            <a:lvl1pPr>
              <a:lnSpc>
                <a:spcPct val="100000"/>
              </a:lnSpc>
              <a:spcBef>
                <a:spcPts val="1000"/>
              </a:spcBef>
              <a:defRPr sz="1600" spc="100" baseline="0"/>
            </a:lvl1pPr>
            <a:lvl2pPr>
              <a:lnSpc>
                <a:spcPct val="100000"/>
              </a:lnSpc>
              <a:spcBef>
                <a:spcPts val="1000"/>
              </a:spcBef>
              <a:defRPr sz="1400" spc="100" baseline="0"/>
            </a:lvl2pPr>
            <a:lvl3pPr>
              <a:lnSpc>
                <a:spcPct val="100000"/>
              </a:lnSpc>
              <a:spcBef>
                <a:spcPts val="1000"/>
              </a:spcBef>
              <a:defRPr sz="1200" spc="100" baseline="0"/>
            </a:lvl3pPr>
            <a:lvl4pPr>
              <a:lnSpc>
                <a:spcPct val="100000"/>
              </a:lnSpc>
              <a:spcBef>
                <a:spcPts val="1000"/>
              </a:spcBef>
              <a:defRPr sz="1100" spc="100" baseline="0"/>
            </a:lvl4pPr>
            <a:lvl5pPr>
              <a:lnSpc>
                <a:spcPct val="100000"/>
              </a:lnSpc>
              <a:spcBef>
                <a:spcPts val="1000"/>
              </a:spcBef>
              <a:defRPr sz="1100" spc="10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4"/>
          <p:cNvSpPr>
            <a:spLocks noGrp="1"/>
          </p:cNvSpPr>
          <p:nvPr>
            <p:ph type="body" sz="quarter" idx="13"/>
          </p:nvPr>
        </p:nvSpPr>
        <p:spPr>
          <a:xfrm>
            <a:off x="8183880" y="2438400"/>
            <a:ext cx="3419856" cy="365760"/>
          </a:xfrm>
        </p:spPr>
        <p:txBody>
          <a:bodyPr anchor="t"/>
          <a:lstStyle>
            <a:lvl1pPr marL="0" indent="0">
              <a:lnSpc>
                <a:spcPct val="100000"/>
              </a:lnSpc>
              <a:spcBef>
                <a:spcPts val="1000"/>
              </a:spcBef>
              <a:buNone/>
              <a:defRPr sz="2000" b="1" cap="all" spc="200"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5"/>
          <p:cNvSpPr>
            <a:spLocks noGrp="1"/>
          </p:cNvSpPr>
          <p:nvPr>
            <p:ph sz="quarter" idx="14"/>
          </p:nvPr>
        </p:nvSpPr>
        <p:spPr>
          <a:xfrm>
            <a:off x="8183880" y="2871216"/>
            <a:ext cx="3419856" cy="2925554"/>
          </a:xfrm>
        </p:spPr>
        <p:txBody>
          <a:bodyPr/>
          <a:lstStyle>
            <a:lvl1pPr>
              <a:lnSpc>
                <a:spcPct val="100000"/>
              </a:lnSpc>
              <a:spcBef>
                <a:spcPts val="1000"/>
              </a:spcBef>
              <a:defRPr sz="1600" spc="100" baseline="0"/>
            </a:lvl1pPr>
            <a:lvl2pPr>
              <a:lnSpc>
                <a:spcPct val="100000"/>
              </a:lnSpc>
              <a:spcBef>
                <a:spcPts val="1000"/>
              </a:spcBef>
              <a:defRPr sz="1400" spc="100" baseline="0"/>
            </a:lvl2pPr>
            <a:lvl3pPr>
              <a:lnSpc>
                <a:spcPct val="100000"/>
              </a:lnSpc>
              <a:spcBef>
                <a:spcPts val="1000"/>
              </a:spcBef>
              <a:defRPr sz="1200" spc="100" baseline="0"/>
            </a:lvl3pPr>
            <a:lvl4pPr>
              <a:lnSpc>
                <a:spcPct val="100000"/>
              </a:lnSpc>
              <a:spcBef>
                <a:spcPts val="1000"/>
              </a:spcBef>
              <a:defRPr sz="1100" spc="100" baseline="0"/>
            </a:lvl4pPr>
            <a:lvl5pPr>
              <a:lnSpc>
                <a:spcPct val="100000"/>
              </a:lnSpc>
              <a:spcBef>
                <a:spcPts val="1000"/>
              </a:spcBef>
              <a:defRPr sz="1100" spc="10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7"/>
          <p:cNvSpPr>
            <a:spLocks noGrp="1"/>
          </p:cNvSpPr>
          <p:nvPr>
            <p:ph type="ftr" sz="quarter" idx="11"/>
          </p:nvPr>
        </p:nvSpPr>
        <p:spPr>
          <a:xfrm>
            <a:off x="4038600" y="11575"/>
            <a:ext cx="4114800" cy="856526"/>
          </a:xfrm>
          <a:prstGeom prst="rect">
            <a:avLst/>
          </a:prstGeom>
        </p:spPr>
        <p:txBody>
          <a:bodyPr/>
          <a:lstStyle/>
          <a:p>
            <a:r>
              <a:rPr lang="en-US" dirty="0"/>
              <a:t>PRESENTATION TITLE</a:t>
            </a:r>
          </a:p>
        </p:txBody>
      </p:sp>
      <p:sp>
        <p:nvSpPr>
          <p:cNvPr id="9" name="Slide Number Placeholder 8"/>
          <p:cNvSpPr>
            <a:spLocks noGrp="1"/>
          </p:cNvSpPr>
          <p:nvPr>
            <p:ph type="sldNum" sz="quarter" idx="12"/>
          </p:nvPr>
        </p:nvSpPr>
        <p:spPr>
          <a:xfrm>
            <a:off x="4038600" y="6006546"/>
            <a:ext cx="4114800" cy="851453"/>
          </a:xfrm>
          <a:prstGeom prst="rect">
            <a:avLst/>
          </a:prstGeom>
        </p:spPr>
        <p:txBody>
          <a:bodyPr/>
          <a:lstStyle/>
          <a:p>
            <a:fld id="{294A09A9-5501-47C1-A89A-A340965A2BE2}" type="slidenum">
              <a:rPr lang="en-US" smtClean="0"/>
              <a:t>‹#›</a:t>
            </a:fld>
            <a:endParaRPr lang="en-US" dirty="0"/>
          </a:p>
        </p:txBody>
      </p:sp>
      <p:cxnSp>
        <p:nvCxnSpPr>
          <p:cNvPr id="10" name="Straight Connector 9"/>
          <p:cNvCxnSpPr/>
          <p:nvPr userDrawn="1"/>
        </p:nvCxnSpPr>
        <p:spPr>
          <a:xfrm>
            <a:off x="5251048" y="868101"/>
            <a:ext cx="1689904"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11" name="Straight Connector 10"/>
          <p:cNvCxnSpPr/>
          <p:nvPr userDrawn="1"/>
        </p:nvCxnSpPr>
        <p:spPr>
          <a:xfrm>
            <a:off x="5251048" y="5995687"/>
            <a:ext cx="1689904" cy="0"/>
          </a:xfrm>
          <a:prstGeom prst="line">
            <a:avLst/>
          </a:prstGeom>
          <a:ln w="12700"/>
        </p:spPr>
        <p:style>
          <a:lnRef idx="1">
            <a:schemeClr val="dk1"/>
          </a:lnRef>
          <a:fillRef idx="0">
            <a:schemeClr val="dk1"/>
          </a:fillRef>
          <a:effectRef idx="0">
            <a:schemeClr val="dk1"/>
          </a:effectRef>
          <a:fontRef idx="minor">
            <a:schemeClr val="tx1"/>
          </a:fontRef>
        </p:style>
      </p:cxn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stretch>
            <a:fillRect/>
          </a:stretch>
        </p:blipFill>
        <p:spPr>
          <a:xfrm>
            <a:off x="0" y="3758530"/>
            <a:ext cx="4700016" cy="3099470"/>
          </a:xfrm>
          <a:prstGeom prst="rect">
            <a:avLst/>
          </a:prstGeom>
        </p:spPr>
      </p:pic>
      <p:pic>
        <p:nvPicPr>
          <p:cNvPr id="8" name="Picture 7"/>
          <p:cNvPicPr>
            <a:picLocks noChangeAspect="1"/>
          </p:cNvPicPr>
          <p:nvPr userDrawn="1"/>
        </p:nvPicPr>
        <p:blipFill>
          <a:blip r:embed="rId3"/>
          <a:stretch>
            <a:fillRect/>
          </a:stretch>
        </p:blipFill>
        <p:spPr>
          <a:xfrm>
            <a:off x="0" y="0"/>
            <a:ext cx="5148072" cy="3436275"/>
          </a:xfrm>
          <a:prstGeom prst="rect">
            <a:avLst/>
          </a:prstGeom>
        </p:spPr>
      </p:pic>
      <p:sp>
        <p:nvSpPr>
          <p:cNvPr id="12" name="Title 11"/>
          <p:cNvSpPr>
            <a:spLocks noGrp="1"/>
          </p:cNvSpPr>
          <p:nvPr>
            <p:ph type="title"/>
          </p:nvPr>
        </p:nvSpPr>
        <p:spPr>
          <a:xfrm>
            <a:off x="612648" y="1216152"/>
            <a:ext cx="5184648" cy="4416552"/>
          </a:xfrm>
        </p:spPr>
        <p:txBody>
          <a:bodyPr lIns="0" rIns="0"/>
          <a:lstStyle>
            <a:lvl1pPr algn="r">
              <a:defRPr sz="4800" cap="all" spc="400" baseline="0"/>
            </a:lvl1pPr>
          </a:lstStyle>
          <a:p>
            <a:r>
              <a:rPr lang="en-US"/>
              <a:t>Click to edit Master title style</a:t>
            </a:r>
            <a:endParaRPr lang="en-US" dirty="0"/>
          </a:p>
        </p:txBody>
      </p:sp>
      <p:sp>
        <p:nvSpPr>
          <p:cNvPr id="14" name="Content Placeholder 13"/>
          <p:cNvSpPr>
            <a:spLocks noGrp="1"/>
          </p:cNvSpPr>
          <p:nvPr>
            <p:ph sz="quarter" idx="13"/>
          </p:nvPr>
        </p:nvSpPr>
        <p:spPr>
          <a:xfrm>
            <a:off x="6400800" y="1216025"/>
            <a:ext cx="5184648" cy="4416425"/>
          </a:xfrm>
        </p:spPr>
        <p:txBody>
          <a:bodyPr anchor="ctr"/>
          <a:lstStyle>
            <a:lvl1pPr marL="0" indent="0">
              <a:lnSpc>
                <a:spcPct val="150000"/>
              </a:lnSpc>
              <a:spcBef>
                <a:spcPts val="1000"/>
              </a:spcBef>
              <a:buNone/>
              <a:defRPr sz="1600" spc="100" baseline="0"/>
            </a:lvl1pPr>
            <a:lvl2pPr marL="228600">
              <a:lnSpc>
                <a:spcPct val="150000"/>
              </a:lnSpc>
              <a:spcBef>
                <a:spcPts val="1000"/>
              </a:spcBef>
              <a:defRPr sz="1600" spc="100" baseline="0"/>
            </a:lvl2pPr>
            <a:lvl3pPr marL="457200">
              <a:lnSpc>
                <a:spcPct val="150000"/>
              </a:lnSpc>
              <a:spcBef>
                <a:spcPts val="1000"/>
              </a:spcBef>
              <a:defRPr sz="1600" spc="100" baseline="0"/>
            </a:lvl3pPr>
            <a:lvl4pPr marL="685800">
              <a:lnSpc>
                <a:spcPct val="150000"/>
              </a:lnSpc>
              <a:spcBef>
                <a:spcPts val="1000"/>
              </a:spcBef>
              <a:defRPr sz="1600" spc="100" baseline="0"/>
            </a:lvl4pPr>
            <a:lvl5pPr marL="914400">
              <a:lnSpc>
                <a:spcPct val="150000"/>
              </a:lnSpc>
              <a:spcBef>
                <a:spcPts val="1000"/>
              </a:spcBef>
              <a:defRPr sz="1600" spc="10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p:cNvSpPr>
            <a:spLocks noGrp="1"/>
          </p:cNvSpPr>
          <p:nvPr>
            <p:ph type="ftr" sz="quarter" idx="11"/>
          </p:nvPr>
        </p:nvSpPr>
        <p:spPr>
          <a:xfrm>
            <a:off x="4038600" y="11575"/>
            <a:ext cx="4114800" cy="856526"/>
          </a:xfrm>
          <a:prstGeom prst="rect">
            <a:avLst/>
          </a:prstGeom>
        </p:spPr>
        <p:txBody>
          <a:bodyPr/>
          <a:lstStyle/>
          <a:p>
            <a:r>
              <a:rPr lang="en-US" dirty="0"/>
              <a:t>PRESENTATION TITLE</a:t>
            </a:r>
          </a:p>
        </p:txBody>
      </p:sp>
      <p:sp>
        <p:nvSpPr>
          <p:cNvPr id="4" name="Slide Number Placeholder 3"/>
          <p:cNvSpPr>
            <a:spLocks noGrp="1"/>
          </p:cNvSpPr>
          <p:nvPr>
            <p:ph type="sldNum" sz="quarter" idx="12"/>
          </p:nvPr>
        </p:nvSpPr>
        <p:spPr>
          <a:xfrm>
            <a:off x="4038600" y="6006546"/>
            <a:ext cx="4114800" cy="851453"/>
          </a:xfrm>
          <a:prstGeom prst="rect">
            <a:avLst/>
          </a:prstGeom>
        </p:spPr>
        <p:txBody>
          <a:bodyPr/>
          <a:lstStyle/>
          <a:p>
            <a:fld id="{294A09A9-5501-47C1-A89A-A340965A2BE2}" type="slidenum">
              <a:rPr lang="en-US" smtClean="0"/>
              <a:t>‹#›</a:t>
            </a:fld>
            <a:endParaRPr lang="en-US" dirty="0"/>
          </a:p>
        </p:txBody>
      </p:sp>
      <p:cxnSp>
        <p:nvCxnSpPr>
          <p:cNvPr id="5" name="Straight Connector 4"/>
          <p:cNvCxnSpPr/>
          <p:nvPr userDrawn="1"/>
        </p:nvCxnSpPr>
        <p:spPr>
          <a:xfrm>
            <a:off x="5251048" y="868101"/>
            <a:ext cx="1689904"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6" name="Straight Connector 5"/>
          <p:cNvCxnSpPr/>
          <p:nvPr userDrawn="1"/>
        </p:nvCxnSpPr>
        <p:spPr>
          <a:xfrm>
            <a:off x="5251048" y="5995687"/>
            <a:ext cx="1689904" cy="0"/>
          </a:xfrm>
          <a:prstGeom prst="line">
            <a:avLst/>
          </a:prstGeom>
          <a:ln w="12700"/>
        </p:spPr>
        <p:style>
          <a:lnRef idx="1">
            <a:schemeClr val="dk1"/>
          </a:lnRef>
          <a:fillRef idx="0">
            <a:schemeClr val="dk1"/>
          </a:fillRef>
          <a:effectRef idx="0">
            <a:schemeClr val="dk1"/>
          </a:effectRef>
          <a:fontRef idx="minor">
            <a:schemeClr val="tx1"/>
          </a:fontRef>
        </p:style>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rcRect/>
          <a:stretch>
            <a:fillRect/>
          </a:stretch>
        </p:blipFill>
        <p:spPr>
          <a:xfrm>
            <a:off x="0" y="0"/>
            <a:ext cx="12192000" cy="6858000"/>
          </a:xfrm>
          <a:prstGeom prst="rect">
            <a:avLst/>
          </a:prstGeom>
        </p:spPr>
      </p:pic>
      <p:sp>
        <p:nvSpPr>
          <p:cNvPr id="6" name="Title 1"/>
          <p:cNvSpPr>
            <a:spLocks noGrp="1"/>
          </p:cNvSpPr>
          <p:nvPr>
            <p:ph type="ctrTitle" hasCustomPrompt="1"/>
          </p:nvPr>
        </p:nvSpPr>
        <p:spPr>
          <a:xfrm>
            <a:off x="1078992" y="1956816"/>
            <a:ext cx="10040112" cy="2387600"/>
          </a:xfrm>
        </p:spPr>
        <p:txBody>
          <a:bodyPr anchor="t">
            <a:noAutofit/>
          </a:bodyPr>
          <a:lstStyle>
            <a:lvl1pPr algn="l">
              <a:defRPr sz="9600" spc="300" baseline="0">
                <a:ln w="28575">
                  <a:solidFill>
                    <a:schemeClr val="tx1"/>
                  </a:solidFill>
                </a:ln>
                <a:noFill/>
              </a:defRPr>
            </a:lvl1pPr>
          </a:lstStyle>
          <a:p>
            <a:r>
              <a:rPr lang="en-US" dirty="0"/>
              <a:t>CLICK TO EDIT MASTER TITLE STYLE</a:t>
            </a:r>
          </a:p>
        </p:txBody>
      </p:sp>
      <p:sp>
        <p:nvSpPr>
          <p:cNvPr id="10" name="Subtitle 2"/>
          <p:cNvSpPr>
            <a:spLocks noGrp="1"/>
          </p:cNvSpPr>
          <p:nvPr>
            <p:ph type="subTitle" idx="1"/>
          </p:nvPr>
        </p:nvSpPr>
        <p:spPr>
          <a:xfrm>
            <a:off x="1078992" y="3483864"/>
            <a:ext cx="10040112" cy="1280160"/>
          </a:xfrm>
        </p:spPr>
        <p:txBody>
          <a:bodyPr/>
          <a:lstStyle>
            <a:lvl1pPr marL="0" indent="0" algn="l">
              <a:buNone/>
              <a:defRPr sz="2400" b="1" baseline="0">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4038600" y="11575"/>
            <a:ext cx="4114800" cy="856526"/>
          </a:xfrm>
          <a:prstGeom prst="rect">
            <a:avLst/>
          </a:prstGeom>
        </p:spPr>
        <p:txBody>
          <a:bodyPr/>
          <a:lstStyle/>
          <a:p>
            <a:r>
              <a:rPr lang="en-US" dirty="0"/>
              <a:t>PRESENTATION TITLE</a:t>
            </a:r>
          </a:p>
        </p:txBody>
      </p:sp>
      <p:sp>
        <p:nvSpPr>
          <p:cNvPr id="4" name="Slide Number Placeholder 3"/>
          <p:cNvSpPr>
            <a:spLocks noGrp="1"/>
          </p:cNvSpPr>
          <p:nvPr>
            <p:ph type="sldNum" sz="quarter" idx="12"/>
          </p:nvPr>
        </p:nvSpPr>
        <p:spPr>
          <a:xfrm>
            <a:off x="4038600" y="6006546"/>
            <a:ext cx="4114800" cy="851453"/>
          </a:xfrm>
          <a:prstGeom prst="rect">
            <a:avLst/>
          </a:prstGeom>
        </p:spPr>
        <p:txBody>
          <a:bodyPr/>
          <a:lstStyle/>
          <a:p>
            <a:fld id="{294A09A9-5501-47C1-A89A-A340965A2BE2}" type="slidenum">
              <a:rPr lang="en-US" smtClean="0"/>
              <a:t>‹#›</a:t>
            </a:fld>
            <a:endParaRPr lang="en-US" dirty="0"/>
          </a:p>
        </p:txBody>
      </p:sp>
      <p:cxnSp>
        <p:nvCxnSpPr>
          <p:cNvPr id="5" name="Straight Connector 4"/>
          <p:cNvCxnSpPr/>
          <p:nvPr userDrawn="1"/>
        </p:nvCxnSpPr>
        <p:spPr>
          <a:xfrm>
            <a:off x="5251048" y="868101"/>
            <a:ext cx="1689904"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6" name="Straight Connector 5"/>
          <p:cNvCxnSpPr/>
          <p:nvPr userDrawn="1"/>
        </p:nvCxnSpPr>
        <p:spPr>
          <a:xfrm>
            <a:off x="5251048" y="5995687"/>
            <a:ext cx="1689904" cy="0"/>
          </a:xfrm>
          <a:prstGeom prst="line">
            <a:avLst/>
          </a:prstGeom>
          <a:ln w="12700"/>
        </p:spPr>
        <p:style>
          <a:lnRef idx="1">
            <a:schemeClr val="dk1"/>
          </a:lnRef>
          <a:fillRef idx="0">
            <a:schemeClr val="dk1"/>
          </a:fillRef>
          <a:effectRef idx="0">
            <a:schemeClr val="dk1"/>
          </a:effectRef>
          <a:fontRef idx="minor">
            <a:schemeClr val="tx1"/>
          </a:fontRef>
        </p:style>
      </p:cxnSp>
      <p:sp>
        <p:nvSpPr>
          <p:cNvPr id="2" name="Title 1"/>
          <p:cNvSpPr>
            <a:spLocks noGrp="1"/>
          </p:cNvSpPr>
          <p:nvPr>
            <p:ph type="title"/>
          </p:nvPr>
        </p:nvSpPr>
        <p:spPr>
          <a:xfrm>
            <a:off x="612648" y="868679"/>
            <a:ext cx="10972800" cy="1572768"/>
          </a:xfrm>
        </p:spPr>
        <p:txBody>
          <a:bodyPr lIns="91440" tIns="182880" rIns="91440" bIns="0"/>
          <a:lstStyle>
            <a:lvl1pPr algn="ctr">
              <a:lnSpc>
                <a:spcPct val="90000"/>
              </a:lnSpc>
              <a:defRPr sz="4800" spc="400" baseline="0"/>
            </a:lvl1pPr>
          </a:lstStyle>
          <a:p>
            <a:r>
              <a:rPr lang="en-US"/>
              <a:t>Click to edit Master title style</a:t>
            </a:r>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atin typeface="+mj-lt"/>
              </a:defRPr>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p:cNvSpPr>
            <a:spLocks noGrp="1"/>
          </p:cNvSpPr>
          <p:nvPr>
            <p:ph type="ftr" sz="quarter" idx="11"/>
          </p:nvPr>
        </p:nvSpPr>
        <p:spPr>
          <a:xfrm>
            <a:off x="4038600" y="11575"/>
            <a:ext cx="4114800" cy="856526"/>
          </a:xfrm>
          <a:prstGeom prst="rect">
            <a:avLst/>
          </a:prstGeom>
        </p:spPr>
        <p:txBody>
          <a:bodyPr/>
          <a:lstStyle/>
          <a:p>
            <a:r>
              <a:rPr lang="en-US" dirty="0"/>
              <a:t>PRESENTATION TITLE</a:t>
            </a:r>
          </a:p>
        </p:txBody>
      </p:sp>
      <p:sp>
        <p:nvSpPr>
          <p:cNvPr id="7" name="Slide Number Placeholder 6"/>
          <p:cNvSpPr>
            <a:spLocks noGrp="1"/>
          </p:cNvSpPr>
          <p:nvPr>
            <p:ph type="sldNum" sz="quarter" idx="12"/>
          </p:nvPr>
        </p:nvSpPr>
        <p:spPr>
          <a:xfrm>
            <a:off x="4038600" y="6006546"/>
            <a:ext cx="4114800" cy="851453"/>
          </a:xfrm>
          <a:prstGeom prst="rect">
            <a:avLst/>
          </a:prstGeom>
        </p:spPr>
        <p:txBody>
          <a:bodyPr/>
          <a:lstStyle/>
          <a:p>
            <a:fld id="{294A09A9-5501-47C1-A89A-A340965A2BE2}" type="slidenum">
              <a:rPr lang="en-US" smtClean="0"/>
              <a:t>‹#›</a:t>
            </a:fld>
            <a:endParaRPr lang="en-US" dirty="0"/>
          </a:p>
        </p:txBody>
      </p:sp>
      <p:cxnSp>
        <p:nvCxnSpPr>
          <p:cNvPr id="8" name="Straight Connector 7"/>
          <p:cNvCxnSpPr/>
          <p:nvPr userDrawn="1"/>
        </p:nvCxnSpPr>
        <p:spPr>
          <a:xfrm>
            <a:off x="5251048" y="868101"/>
            <a:ext cx="1689904"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9" name="Straight Connector 8"/>
          <p:cNvCxnSpPr/>
          <p:nvPr userDrawn="1"/>
        </p:nvCxnSpPr>
        <p:spPr>
          <a:xfrm>
            <a:off x="5251048" y="5995687"/>
            <a:ext cx="1689904" cy="0"/>
          </a:xfrm>
          <a:prstGeom prst="line">
            <a:avLst/>
          </a:prstGeom>
          <a:ln w="12700"/>
        </p:spPr>
        <p:style>
          <a:lnRef idx="1">
            <a:schemeClr val="dk1"/>
          </a:lnRef>
          <a:fillRef idx="0">
            <a:schemeClr val="dk1"/>
          </a:fillRef>
          <a:effectRef idx="0">
            <a:schemeClr val="dk1"/>
          </a:effectRef>
          <a:fontRef idx="minor">
            <a:schemeClr val="tx1"/>
          </a:fontRef>
        </p:style>
      </p:cxn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atin typeface="+mj-lt"/>
              </a:defRPr>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p:cNvSpPr>
            <a:spLocks noGrp="1"/>
          </p:cNvSpPr>
          <p:nvPr>
            <p:ph type="ftr" sz="quarter" idx="11"/>
          </p:nvPr>
        </p:nvSpPr>
        <p:spPr>
          <a:xfrm>
            <a:off x="4038600" y="11575"/>
            <a:ext cx="4114800" cy="856526"/>
          </a:xfrm>
          <a:prstGeom prst="rect">
            <a:avLst/>
          </a:prstGeom>
        </p:spPr>
        <p:txBody>
          <a:bodyPr/>
          <a:lstStyle/>
          <a:p>
            <a:r>
              <a:rPr lang="en-US" dirty="0"/>
              <a:t>PRESENTATION TITLE</a:t>
            </a:r>
          </a:p>
        </p:txBody>
      </p:sp>
      <p:sp>
        <p:nvSpPr>
          <p:cNvPr id="7" name="Slide Number Placeholder 6"/>
          <p:cNvSpPr>
            <a:spLocks noGrp="1"/>
          </p:cNvSpPr>
          <p:nvPr>
            <p:ph type="sldNum" sz="quarter" idx="12"/>
          </p:nvPr>
        </p:nvSpPr>
        <p:spPr>
          <a:xfrm>
            <a:off x="4038600" y="6006546"/>
            <a:ext cx="4114800" cy="851453"/>
          </a:xfrm>
          <a:prstGeom prst="rect">
            <a:avLst/>
          </a:prstGeom>
        </p:spPr>
        <p:txBody>
          <a:bodyPr/>
          <a:lstStyle/>
          <a:p>
            <a:fld id="{294A09A9-5501-47C1-A89A-A340965A2BE2}" type="slidenum">
              <a:rPr lang="en-US" smtClean="0"/>
              <a:t>‹#›</a:t>
            </a:fld>
            <a:endParaRPr lang="en-US" dirty="0"/>
          </a:p>
        </p:txBody>
      </p:sp>
      <p:cxnSp>
        <p:nvCxnSpPr>
          <p:cNvPr id="8" name="Straight Connector 7"/>
          <p:cNvCxnSpPr/>
          <p:nvPr userDrawn="1"/>
        </p:nvCxnSpPr>
        <p:spPr>
          <a:xfrm>
            <a:off x="5251048" y="868101"/>
            <a:ext cx="1689904"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9" name="Straight Connector 8"/>
          <p:cNvCxnSpPr/>
          <p:nvPr userDrawn="1"/>
        </p:nvCxnSpPr>
        <p:spPr>
          <a:xfrm>
            <a:off x="5251048" y="5995687"/>
            <a:ext cx="1689904" cy="0"/>
          </a:xfrm>
          <a:prstGeom prst="line">
            <a:avLst/>
          </a:prstGeom>
          <a:ln w="12700"/>
        </p:spPr>
        <p:style>
          <a:lnRef idx="1">
            <a:schemeClr val="dk1"/>
          </a:lnRef>
          <a:fillRef idx="0">
            <a:schemeClr val="dk1"/>
          </a:fillRef>
          <a:effectRef idx="0">
            <a:schemeClr val="dk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stretch>
            <a:fillRect/>
          </a:stretch>
        </p:blipFill>
        <p:spPr>
          <a:xfrm>
            <a:off x="0" y="857290"/>
            <a:ext cx="5797296" cy="6000710"/>
          </a:xfrm>
          <a:prstGeom prst="rect">
            <a:avLst/>
          </a:prstGeom>
        </p:spPr>
      </p:pic>
      <p:pic>
        <p:nvPicPr>
          <p:cNvPr id="8" name="Picture 7"/>
          <p:cNvPicPr>
            <a:picLocks noChangeAspect="1"/>
          </p:cNvPicPr>
          <p:nvPr userDrawn="1"/>
        </p:nvPicPr>
        <p:blipFill>
          <a:blip r:embed="rId3"/>
          <a:stretch>
            <a:fillRect/>
          </a:stretch>
        </p:blipFill>
        <p:spPr>
          <a:xfrm>
            <a:off x="8763000" y="0"/>
            <a:ext cx="3429000" cy="6807199"/>
          </a:xfrm>
          <a:prstGeom prst="rect">
            <a:avLst/>
          </a:prstGeom>
        </p:spPr>
      </p:pic>
      <p:sp>
        <p:nvSpPr>
          <p:cNvPr id="12" name="Title 11"/>
          <p:cNvSpPr>
            <a:spLocks noGrp="1"/>
          </p:cNvSpPr>
          <p:nvPr>
            <p:ph type="title"/>
          </p:nvPr>
        </p:nvSpPr>
        <p:spPr>
          <a:xfrm>
            <a:off x="612648" y="1216152"/>
            <a:ext cx="5184648" cy="4416552"/>
          </a:xfrm>
        </p:spPr>
        <p:txBody>
          <a:bodyPr lIns="0" rIns="0"/>
          <a:lstStyle>
            <a:lvl1pPr algn="r">
              <a:defRPr sz="4800" cap="all" spc="400" baseline="0"/>
            </a:lvl1pPr>
          </a:lstStyle>
          <a:p>
            <a:r>
              <a:rPr lang="en-US"/>
              <a:t>Click to edit Master title style</a:t>
            </a:r>
            <a:endParaRPr lang="en-US" dirty="0"/>
          </a:p>
        </p:txBody>
      </p:sp>
      <p:sp>
        <p:nvSpPr>
          <p:cNvPr id="14" name="Content Placeholder 13"/>
          <p:cNvSpPr>
            <a:spLocks noGrp="1"/>
          </p:cNvSpPr>
          <p:nvPr>
            <p:ph sz="quarter" idx="13"/>
          </p:nvPr>
        </p:nvSpPr>
        <p:spPr>
          <a:xfrm>
            <a:off x="6400800" y="1216025"/>
            <a:ext cx="5184648" cy="4416425"/>
          </a:xfrm>
        </p:spPr>
        <p:txBody>
          <a:bodyPr anchor="ctr"/>
          <a:lstStyle>
            <a:lvl1pPr marL="0" indent="0">
              <a:lnSpc>
                <a:spcPct val="100000"/>
              </a:lnSpc>
              <a:spcBef>
                <a:spcPts val="1000"/>
              </a:spcBef>
              <a:buNone/>
              <a:defRPr sz="2400" b="1" spc="200" baseline="0"/>
            </a:lvl1pPr>
            <a:lvl2pPr marL="228600">
              <a:lnSpc>
                <a:spcPct val="150000"/>
              </a:lnSpc>
              <a:spcBef>
                <a:spcPts val="1000"/>
              </a:spcBef>
              <a:defRPr sz="2400" spc="100" baseline="0"/>
            </a:lvl2pPr>
            <a:lvl3pPr marL="457200">
              <a:lnSpc>
                <a:spcPct val="150000"/>
              </a:lnSpc>
              <a:spcBef>
                <a:spcPts val="1000"/>
              </a:spcBef>
              <a:defRPr sz="2400" spc="100" baseline="0"/>
            </a:lvl3pPr>
            <a:lvl4pPr marL="685800">
              <a:lnSpc>
                <a:spcPct val="150000"/>
              </a:lnSpc>
              <a:spcBef>
                <a:spcPts val="1000"/>
              </a:spcBef>
              <a:defRPr sz="2400" spc="100" baseline="0"/>
            </a:lvl4pPr>
            <a:lvl5pPr marL="914400">
              <a:lnSpc>
                <a:spcPct val="150000"/>
              </a:lnSpc>
              <a:spcBef>
                <a:spcPts val="1000"/>
              </a:spcBef>
              <a:defRPr sz="2400" spc="10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p:cNvSpPr>
            <a:spLocks noGrp="1"/>
          </p:cNvSpPr>
          <p:nvPr>
            <p:ph type="ftr" sz="quarter" idx="11"/>
          </p:nvPr>
        </p:nvSpPr>
        <p:spPr>
          <a:xfrm>
            <a:off x="4038600" y="11575"/>
            <a:ext cx="4114800" cy="856526"/>
          </a:xfrm>
          <a:prstGeom prst="rect">
            <a:avLst/>
          </a:prstGeom>
        </p:spPr>
        <p:txBody>
          <a:bodyPr/>
          <a:lstStyle/>
          <a:p>
            <a:r>
              <a:rPr lang="en-US" dirty="0"/>
              <a:t>PRESENTATION TITLE</a:t>
            </a:r>
          </a:p>
        </p:txBody>
      </p:sp>
      <p:sp>
        <p:nvSpPr>
          <p:cNvPr id="4" name="Slide Number Placeholder 3"/>
          <p:cNvSpPr>
            <a:spLocks noGrp="1"/>
          </p:cNvSpPr>
          <p:nvPr>
            <p:ph type="sldNum" sz="quarter" idx="12"/>
          </p:nvPr>
        </p:nvSpPr>
        <p:spPr>
          <a:xfrm>
            <a:off x="4038600" y="6006546"/>
            <a:ext cx="4114800" cy="851453"/>
          </a:xfrm>
          <a:prstGeom prst="rect">
            <a:avLst/>
          </a:prstGeom>
        </p:spPr>
        <p:txBody>
          <a:bodyPr/>
          <a:lstStyle/>
          <a:p>
            <a:fld id="{294A09A9-5501-47C1-A89A-A340965A2BE2}" type="slidenum">
              <a:rPr lang="en-US" smtClean="0"/>
              <a:t>‹#›</a:t>
            </a:fld>
            <a:endParaRPr lang="en-US" dirty="0"/>
          </a:p>
        </p:txBody>
      </p:sp>
      <p:cxnSp>
        <p:nvCxnSpPr>
          <p:cNvPr id="5" name="Straight Connector 4"/>
          <p:cNvCxnSpPr/>
          <p:nvPr userDrawn="1"/>
        </p:nvCxnSpPr>
        <p:spPr>
          <a:xfrm>
            <a:off x="5251048" y="868101"/>
            <a:ext cx="1689904"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6" name="Straight Connector 5"/>
          <p:cNvCxnSpPr/>
          <p:nvPr userDrawn="1"/>
        </p:nvCxnSpPr>
        <p:spPr>
          <a:xfrm>
            <a:off x="5251048" y="5995687"/>
            <a:ext cx="1689904" cy="0"/>
          </a:xfrm>
          <a:prstGeom prst="line">
            <a:avLst/>
          </a:prstGeom>
          <a:ln w="12700"/>
        </p:spPr>
        <p:style>
          <a:lnRef idx="1">
            <a:schemeClr val="dk1"/>
          </a:lnRef>
          <a:fillRef idx="0">
            <a:schemeClr val="dk1"/>
          </a:fillRef>
          <a:effectRef idx="0">
            <a:schemeClr val="dk1"/>
          </a:effectRef>
          <a:fontRef idx="minor">
            <a:schemeClr val="tx1"/>
          </a:fontRef>
        </p:style>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tretch>
            <a:fillRect/>
          </a:stretch>
        </p:blipFill>
        <p:spPr>
          <a:xfrm>
            <a:off x="5370576" y="3428234"/>
            <a:ext cx="6821424" cy="3429766"/>
          </a:xfrm>
          <a:prstGeom prst="rect">
            <a:avLst/>
          </a:prstGeom>
        </p:spPr>
      </p:pic>
      <p:pic>
        <p:nvPicPr>
          <p:cNvPr id="10" name="Picture 9"/>
          <p:cNvPicPr>
            <a:picLocks noChangeAspect="1"/>
          </p:cNvPicPr>
          <p:nvPr userDrawn="1"/>
        </p:nvPicPr>
        <p:blipFill>
          <a:blip r:embed="rId3"/>
          <a:stretch>
            <a:fillRect/>
          </a:stretch>
        </p:blipFill>
        <p:spPr>
          <a:xfrm>
            <a:off x="0" y="0"/>
            <a:ext cx="4654518" cy="5239512"/>
          </a:xfrm>
          <a:prstGeom prst="rect">
            <a:avLst/>
          </a:prstGeom>
        </p:spPr>
      </p:pic>
      <p:sp>
        <p:nvSpPr>
          <p:cNvPr id="12" name="Title 11"/>
          <p:cNvSpPr>
            <a:spLocks noGrp="1"/>
          </p:cNvSpPr>
          <p:nvPr>
            <p:ph type="title"/>
          </p:nvPr>
        </p:nvSpPr>
        <p:spPr>
          <a:xfrm>
            <a:off x="612648" y="1216152"/>
            <a:ext cx="5184648" cy="4416552"/>
          </a:xfrm>
        </p:spPr>
        <p:txBody>
          <a:bodyPr lIns="0" rIns="0"/>
          <a:lstStyle>
            <a:lvl1pPr algn="r">
              <a:defRPr sz="4800" cap="all" spc="400" baseline="0"/>
            </a:lvl1pPr>
          </a:lstStyle>
          <a:p>
            <a:r>
              <a:rPr lang="en-US"/>
              <a:t>Click to edit Master title style</a:t>
            </a:r>
            <a:endParaRPr lang="en-US" dirty="0"/>
          </a:p>
        </p:txBody>
      </p:sp>
      <p:sp>
        <p:nvSpPr>
          <p:cNvPr id="14" name="Content Placeholder 13"/>
          <p:cNvSpPr>
            <a:spLocks noGrp="1"/>
          </p:cNvSpPr>
          <p:nvPr>
            <p:ph sz="quarter" idx="13"/>
          </p:nvPr>
        </p:nvSpPr>
        <p:spPr>
          <a:xfrm>
            <a:off x="6400800" y="1216025"/>
            <a:ext cx="5184648" cy="4416425"/>
          </a:xfrm>
        </p:spPr>
        <p:txBody>
          <a:bodyPr anchor="ctr"/>
          <a:lstStyle>
            <a:lvl1pPr marL="0" indent="0">
              <a:lnSpc>
                <a:spcPct val="150000"/>
              </a:lnSpc>
              <a:spcBef>
                <a:spcPts val="1000"/>
              </a:spcBef>
              <a:buNone/>
              <a:defRPr sz="1600" spc="100" baseline="0"/>
            </a:lvl1pPr>
            <a:lvl2pPr marL="228600">
              <a:lnSpc>
                <a:spcPct val="150000"/>
              </a:lnSpc>
              <a:spcBef>
                <a:spcPts val="1000"/>
              </a:spcBef>
              <a:defRPr sz="1600" spc="100" baseline="0"/>
            </a:lvl2pPr>
            <a:lvl3pPr marL="457200">
              <a:lnSpc>
                <a:spcPct val="150000"/>
              </a:lnSpc>
              <a:spcBef>
                <a:spcPts val="1000"/>
              </a:spcBef>
              <a:defRPr sz="1600" spc="100" baseline="0"/>
            </a:lvl3pPr>
            <a:lvl4pPr marL="685800">
              <a:lnSpc>
                <a:spcPct val="150000"/>
              </a:lnSpc>
              <a:spcBef>
                <a:spcPts val="1000"/>
              </a:spcBef>
              <a:defRPr sz="1600" spc="100" baseline="0"/>
            </a:lvl4pPr>
            <a:lvl5pPr marL="914400">
              <a:lnSpc>
                <a:spcPct val="150000"/>
              </a:lnSpc>
              <a:spcBef>
                <a:spcPts val="1000"/>
              </a:spcBef>
              <a:defRPr sz="1600" spc="10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p:cNvSpPr>
            <a:spLocks noGrp="1"/>
          </p:cNvSpPr>
          <p:nvPr>
            <p:ph type="ftr" sz="quarter" idx="11"/>
          </p:nvPr>
        </p:nvSpPr>
        <p:spPr>
          <a:xfrm>
            <a:off x="4038600" y="11575"/>
            <a:ext cx="4114800" cy="856526"/>
          </a:xfrm>
          <a:prstGeom prst="rect">
            <a:avLst/>
          </a:prstGeom>
        </p:spPr>
        <p:txBody>
          <a:bodyPr/>
          <a:lstStyle/>
          <a:p>
            <a:r>
              <a:rPr lang="en-US" dirty="0"/>
              <a:t>PRESENTATION TITLE</a:t>
            </a:r>
          </a:p>
        </p:txBody>
      </p:sp>
      <p:sp>
        <p:nvSpPr>
          <p:cNvPr id="4" name="Slide Number Placeholder 3"/>
          <p:cNvSpPr>
            <a:spLocks noGrp="1"/>
          </p:cNvSpPr>
          <p:nvPr>
            <p:ph type="sldNum" sz="quarter" idx="12"/>
          </p:nvPr>
        </p:nvSpPr>
        <p:spPr>
          <a:xfrm>
            <a:off x="4038600" y="6006546"/>
            <a:ext cx="4114800" cy="851453"/>
          </a:xfrm>
          <a:prstGeom prst="rect">
            <a:avLst/>
          </a:prstGeom>
        </p:spPr>
        <p:txBody>
          <a:bodyPr/>
          <a:lstStyle/>
          <a:p>
            <a:fld id="{294A09A9-5501-47C1-A89A-A340965A2BE2}" type="slidenum">
              <a:rPr lang="en-US" smtClean="0"/>
              <a:t>‹#›</a:t>
            </a:fld>
            <a:endParaRPr lang="en-US" dirty="0"/>
          </a:p>
        </p:txBody>
      </p:sp>
      <p:cxnSp>
        <p:nvCxnSpPr>
          <p:cNvPr id="5" name="Straight Connector 4"/>
          <p:cNvCxnSpPr/>
          <p:nvPr userDrawn="1"/>
        </p:nvCxnSpPr>
        <p:spPr>
          <a:xfrm>
            <a:off x="5251048" y="868101"/>
            <a:ext cx="1689904"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6" name="Straight Connector 5"/>
          <p:cNvCxnSpPr/>
          <p:nvPr userDrawn="1"/>
        </p:nvCxnSpPr>
        <p:spPr>
          <a:xfrm>
            <a:off x="5251048" y="5995687"/>
            <a:ext cx="1689904" cy="0"/>
          </a:xfrm>
          <a:prstGeom prst="line">
            <a:avLst/>
          </a:prstGeom>
          <a:ln w="12700"/>
        </p:spPr>
        <p:style>
          <a:lnRef idx="1">
            <a:schemeClr val="dk1"/>
          </a:lnRef>
          <a:fillRef idx="0">
            <a:schemeClr val="dk1"/>
          </a:fillRef>
          <a:effectRef idx="0">
            <a:schemeClr val="dk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srcRect/>
          <a:stretch>
            <a:fillRect/>
          </a:stretch>
        </p:blipFill>
        <p:spPr>
          <a:xfrm>
            <a:off x="0" y="0"/>
            <a:ext cx="12192000" cy="6858000"/>
          </a:xfrm>
          <a:prstGeom prst="rect">
            <a:avLst/>
          </a:prstGeom>
        </p:spPr>
      </p:pic>
      <p:sp>
        <p:nvSpPr>
          <p:cNvPr id="6" name="Title 1"/>
          <p:cNvSpPr>
            <a:spLocks noGrp="1"/>
          </p:cNvSpPr>
          <p:nvPr>
            <p:ph type="ctrTitle" hasCustomPrompt="1"/>
          </p:nvPr>
        </p:nvSpPr>
        <p:spPr>
          <a:xfrm>
            <a:off x="1078992" y="1956816"/>
            <a:ext cx="10040112" cy="2387600"/>
          </a:xfrm>
        </p:spPr>
        <p:txBody>
          <a:bodyPr anchor="t">
            <a:noAutofit/>
          </a:bodyPr>
          <a:lstStyle>
            <a:lvl1pPr algn="l">
              <a:defRPr sz="9600" spc="300" baseline="0">
                <a:ln w="28575">
                  <a:solidFill>
                    <a:schemeClr val="tx1"/>
                  </a:solidFill>
                </a:ln>
                <a:noFill/>
              </a:defRPr>
            </a:lvl1pPr>
          </a:lstStyle>
          <a:p>
            <a:r>
              <a:rPr lang="en-US" dirty="0"/>
              <a:t>CLICK TO EDIT MASTER TITLE STYLE</a:t>
            </a:r>
          </a:p>
        </p:txBody>
      </p:sp>
      <p:sp>
        <p:nvSpPr>
          <p:cNvPr id="10" name="Subtitle 2"/>
          <p:cNvSpPr>
            <a:spLocks noGrp="1"/>
          </p:cNvSpPr>
          <p:nvPr>
            <p:ph type="subTitle" idx="1"/>
          </p:nvPr>
        </p:nvSpPr>
        <p:spPr>
          <a:xfrm>
            <a:off x="1078992" y="4901184"/>
            <a:ext cx="10040112" cy="1280160"/>
          </a:xfrm>
        </p:spPr>
        <p:txBody>
          <a:bodyPr/>
          <a:lstStyle>
            <a:lvl1pPr marL="0" indent="0" algn="l">
              <a:buNone/>
              <a:defRPr sz="2400" b="1" baseline="0">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2">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stretch>
            <a:fillRect/>
          </a:stretch>
        </p:blipFill>
        <p:spPr>
          <a:xfrm>
            <a:off x="0" y="3655535"/>
            <a:ext cx="4727448" cy="3202465"/>
          </a:xfrm>
          <a:prstGeom prst="rect">
            <a:avLst/>
          </a:prstGeom>
        </p:spPr>
      </p:pic>
      <p:pic>
        <p:nvPicPr>
          <p:cNvPr id="9" name="Picture 8"/>
          <p:cNvPicPr>
            <a:picLocks noChangeAspect="1"/>
          </p:cNvPicPr>
          <p:nvPr userDrawn="1"/>
        </p:nvPicPr>
        <p:blipFill>
          <a:blip r:embed="rId3"/>
          <a:stretch>
            <a:fillRect/>
          </a:stretch>
        </p:blipFill>
        <p:spPr>
          <a:xfrm>
            <a:off x="6548245" y="0"/>
            <a:ext cx="5643755" cy="2313432"/>
          </a:xfrm>
          <a:prstGeom prst="rect">
            <a:avLst/>
          </a:prstGeom>
        </p:spPr>
      </p:pic>
      <p:sp>
        <p:nvSpPr>
          <p:cNvPr id="12" name="Title 11"/>
          <p:cNvSpPr>
            <a:spLocks noGrp="1"/>
          </p:cNvSpPr>
          <p:nvPr>
            <p:ph type="title"/>
          </p:nvPr>
        </p:nvSpPr>
        <p:spPr>
          <a:xfrm>
            <a:off x="612648" y="1216152"/>
            <a:ext cx="5184648" cy="4416552"/>
          </a:xfrm>
        </p:spPr>
        <p:txBody>
          <a:bodyPr lIns="0" rIns="0"/>
          <a:lstStyle>
            <a:lvl1pPr algn="r">
              <a:defRPr sz="4800" cap="all" spc="400" baseline="0"/>
            </a:lvl1pPr>
          </a:lstStyle>
          <a:p>
            <a:r>
              <a:rPr lang="en-US"/>
              <a:t>Click to edit Master title style</a:t>
            </a:r>
            <a:endParaRPr lang="en-US" dirty="0"/>
          </a:p>
        </p:txBody>
      </p:sp>
      <p:sp>
        <p:nvSpPr>
          <p:cNvPr id="14" name="Content Placeholder 13"/>
          <p:cNvSpPr>
            <a:spLocks noGrp="1"/>
          </p:cNvSpPr>
          <p:nvPr>
            <p:ph sz="quarter" idx="13"/>
          </p:nvPr>
        </p:nvSpPr>
        <p:spPr>
          <a:xfrm>
            <a:off x="6400800" y="1216025"/>
            <a:ext cx="5184648" cy="4416425"/>
          </a:xfrm>
        </p:spPr>
        <p:txBody>
          <a:bodyPr anchor="ctr"/>
          <a:lstStyle>
            <a:lvl1pPr marL="0" indent="0">
              <a:lnSpc>
                <a:spcPct val="150000"/>
              </a:lnSpc>
              <a:spcBef>
                <a:spcPts val="1000"/>
              </a:spcBef>
              <a:buNone/>
              <a:defRPr sz="1600" spc="100" baseline="0"/>
            </a:lvl1pPr>
            <a:lvl2pPr marL="228600">
              <a:lnSpc>
                <a:spcPct val="150000"/>
              </a:lnSpc>
              <a:spcBef>
                <a:spcPts val="1000"/>
              </a:spcBef>
              <a:defRPr sz="1600" spc="100" baseline="0"/>
            </a:lvl2pPr>
            <a:lvl3pPr marL="457200">
              <a:lnSpc>
                <a:spcPct val="150000"/>
              </a:lnSpc>
              <a:spcBef>
                <a:spcPts val="1000"/>
              </a:spcBef>
              <a:defRPr sz="1600" spc="100" baseline="0"/>
            </a:lvl3pPr>
            <a:lvl4pPr marL="685800">
              <a:lnSpc>
                <a:spcPct val="150000"/>
              </a:lnSpc>
              <a:spcBef>
                <a:spcPts val="1000"/>
              </a:spcBef>
              <a:defRPr sz="1600" spc="100" baseline="0"/>
            </a:lvl4pPr>
            <a:lvl5pPr marL="914400">
              <a:lnSpc>
                <a:spcPct val="150000"/>
              </a:lnSpc>
              <a:spcBef>
                <a:spcPts val="1000"/>
              </a:spcBef>
              <a:defRPr sz="1600" spc="10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p:cNvSpPr>
            <a:spLocks noGrp="1"/>
          </p:cNvSpPr>
          <p:nvPr>
            <p:ph type="ftr" sz="quarter" idx="11"/>
          </p:nvPr>
        </p:nvSpPr>
        <p:spPr>
          <a:xfrm>
            <a:off x="4038600" y="11575"/>
            <a:ext cx="4114800" cy="856526"/>
          </a:xfrm>
          <a:prstGeom prst="rect">
            <a:avLst/>
          </a:prstGeom>
        </p:spPr>
        <p:txBody>
          <a:bodyPr/>
          <a:lstStyle/>
          <a:p>
            <a:r>
              <a:rPr lang="en-US" dirty="0"/>
              <a:t>PRESENTATION TITLE</a:t>
            </a:r>
          </a:p>
        </p:txBody>
      </p:sp>
      <p:sp>
        <p:nvSpPr>
          <p:cNvPr id="4" name="Slide Number Placeholder 3"/>
          <p:cNvSpPr>
            <a:spLocks noGrp="1"/>
          </p:cNvSpPr>
          <p:nvPr>
            <p:ph type="sldNum" sz="quarter" idx="12"/>
          </p:nvPr>
        </p:nvSpPr>
        <p:spPr>
          <a:xfrm>
            <a:off x="4038600" y="6006546"/>
            <a:ext cx="4114800" cy="851453"/>
          </a:xfrm>
          <a:prstGeom prst="rect">
            <a:avLst/>
          </a:prstGeom>
        </p:spPr>
        <p:txBody>
          <a:bodyPr/>
          <a:lstStyle/>
          <a:p>
            <a:fld id="{294A09A9-5501-47C1-A89A-A340965A2BE2}" type="slidenum">
              <a:rPr lang="en-US" smtClean="0"/>
              <a:t>‹#›</a:t>
            </a:fld>
            <a:endParaRPr lang="en-US" dirty="0"/>
          </a:p>
        </p:txBody>
      </p:sp>
      <p:cxnSp>
        <p:nvCxnSpPr>
          <p:cNvPr id="5" name="Straight Connector 4"/>
          <p:cNvCxnSpPr/>
          <p:nvPr userDrawn="1"/>
        </p:nvCxnSpPr>
        <p:spPr>
          <a:xfrm>
            <a:off x="5251048" y="868101"/>
            <a:ext cx="1689904"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6" name="Straight Connector 5"/>
          <p:cNvCxnSpPr/>
          <p:nvPr userDrawn="1"/>
        </p:nvCxnSpPr>
        <p:spPr>
          <a:xfrm>
            <a:off x="5251048" y="5995687"/>
            <a:ext cx="1689904" cy="0"/>
          </a:xfrm>
          <a:prstGeom prst="line">
            <a:avLst/>
          </a:prstGeom>
          <a:ln w="12700"/>
        </p:spPr>
        <p:style>
          <a:lnRef idx="1">
            <a:schemeClr val="dk1"/>
          </a:lnRef>
          <a:fillRef idx="0">
            <a:schemeClr val="dk1"/>
          </a:fillRef>
          <a:effectRef idx="0">
            <a:schemeClr val="dk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3">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stretch>
            <a:fillRect/>
          </a:stretch>
        </p:blipFill>
        <p:spPr>
          <a:xfrm>
            <a:off x="7031909" y="0"/>
            <a:ext cx="5160091" cy="4041648"/>
          </a:xfrm>
          <a:prstGeom prst="rect">
            <a:avLst/>
          </a:prstGeom>
        </p:spPr>
      </p:pic>
      <p:pic>
        <p:nvPicPr>
          <p:cNvPr id="7" name="Picture 6"/>
          <p:cNvPicPr>
            <a:picLocks noChangeAspect="1"/>
          </p:cNvPicPr>
          <p:nvPr userDrawn="1"/>
        </p:nvPicPr>
        <p:blipFill>
          <a:blip r:embed="rId3"/>
          <a:stretch>
            <a:fillRect/>
          </a:stretch>
        </p:blipFill>
        <p:spPr>
          <a:xfrm>
            <a:off x="0" y="3127248"/>
            <a:ext cx="4162200" cy="3730752"/>
          </a:xfrm>
          <a:prstGeom prst="rect">
            <a:avLst/>
          </a:prstGeom>
        </p:spPr>
      </p:pic>
      <p:sp>
        <p:nvSpPr>
          <p:cNvPr id="2" name="Title 1"/>
          <p:cNvSpPr>
            <a:spLocks noGrp="1"/>
          </p:cNvSpPr>
          <p:nvPr>
            <p:ph type="title"/>
          </p:nvPr>
        </p:nvSpPr>
        <p:spPr>
          <a:xfrm>
            <a:off x="612648" y="868679"/>
            <a:ext cx="10972800" cy="1572768"/>
          </a:xfrm>
        </p:spPr>
        <p:txBody>
          <a:bodyPr lIns="91440" tIns="182880" rIns="91440" bIns="0"/>
          <a:lstStyle>
            <a:lvl1pPr algn="ctr">
              <a:lnSpc>
                <a:spcPct val="90000"/>
              </a:lnSpc>
              <a:defRPr sz="4800" spc="400" baseline="0"/>
            </a:lvl1pPr>
          </a:lstStyle>
          <a:p>
            <a:r>
              <a:rPr lang="en-US"/>
              <a:t>Click to edit Master title style</a:t>
            </a:r>
            <a:endParaRPr lang="en-US" dirty="0"/>
          </a:p>
        </p:txBody>
      </p:sp>
      <p:sp>
        <p:nvSpPr>
          <p:cNvPr id="4" name="Content Placeholder 3"/>
          <p:cNvSpPr>
            <a:spLocks noGrp="1"/>
          </p:cNvSpPr>
          <p:nvPr>
            <p:ph sz="half" idx="2"/>
          </p:nvPr>
        </p:nvSpPr>
        <p:spPr>
          <a:xfrm>
            <a:off x="612647" y="2441448"/>
            <a:ext cx="10972800" cy="3044952"/>
          </a:xfrm>
        </p:spPr>
        <p:txBody>
          <a:bodyPr/>
          <a:lstStyle>
            <a:lvl1pPr>
              <a:lnSpc>
                <a:spcPct val="100000"/>
              </a:lnSpc>
              <a:spcBef>
                <a:spcPts val="1000"/>
              </a:spcBef>
              <a:defRPr sz="1600" spc="100" baseline="0"/>
            </a:lvl1pPr>
            <a:lvl2pPr>
              <a:lnSpc>
                <a:spcPct val="100000"/>
              </a:lnSpc>
              <a:spcBef>
                <a:spcPts val="1000"/>
              </a:spcBef>
              <a:defRPr sz="1400" spc="100" baseline="0"/>
            </a:lvl2pPr>
            <a:lvl3pPr>
              <a:lnSpc>
                <a:spcPct val="100000"/>
              </a:lnSpc>
              <a:spcBef>
                <a:spcPts val="1000"/>
              </a:spcBef>
              <a:defRPr sz="1200" spc="100" baseline="0"/>
            </a:lvl3pPr>
            <a:lvl4pPr>
              <a:lnSpc>
                <a:spcPct val="100000"/>
              </a:lnSpc>
              <a:spcBef>
                <a:spcPts val="1000"/>
              </a:spcBef>
              <a:defRPr sz="1100" spc="100" baseline="0"/>
            </a:lvl4pPr>
            <a:lvl5pPr>
              <a:lnSpc>
                <a:spcPct val="100000"/>
              </a:lnSpc>
              <a:spcBef>
                <a:spcPts val="1000"/>
              </a:spcBef>
              <a:defRPr sz="1100" spc="10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7"/>
          <p:cNvSpPr>
            <a:spLocks noGrp="1"/>
          </p:cNvSpPr>
          <p:nvPr>
            <p:ph type="ftr" sz="quarter" idx="11"/>
          </p:nvPr>
        </p:nvSpPr>
        <p:spPr>
          <a:xfrm>
            <a:off x="4038600" y="11575"/>
            <a:ext cx="4114800" cy="856526"/>
          </a:xfrm>
          <a:prstGeom prst="rect">
            <a:avLst/>
          </a:prstGeom>
        </p:spPr>
        <p:txBody>
          <a:bodyPr/>
          <a:lstStyle/>
          <a:p>
            <a:r>
              <a:rPr lang="en-US" dirty="0"/>
              <a:t>PRESENTATION TITLE</a:t>
            </a:r>
          </a:p>
        </p:txBody>
      </p:sp>
      <p:sp>
        <p:nvSpPr>
          <p:cNvPr id="9" name="Slide Number Placeholder 8"/>
          <p:cNvSpPr>
            <a:spLocks noGrp="1"/>
          </p:cNvSpPr>
          <p:nvPr>
            <p:ph type="sldNum" sz="quarter" idx="12"/>
          </p:nvPr>
        </p:nvSpPr>
        <p:spPr>
          <a:xfrm>
            <a:off x="4038600" y="6006546"/>
            <a:ext cx="4114800" cy="851453"/>
          </a:xfrm>
          <a:prstGeom prst="rect">
            <a:avLst/>
          </a:prstGeom>
        </p:spPr>
        <p:txBody>
          <a:bodyPr/>
          <a:lstStyle/>
          <a:p>
            <a:fld id="{294A09A9-5501-47C1-A89A-A340965A2BE2}" type="slidenum">
              <a:rPr lang="en-US" smtClean="0"/>
              <a:t>‹#›</a:t>
            </a:fld>
            <a:endParaRPr lang="en-US" dirty="0"/>
          </a:p>
        </p:txBody>
      </p:sp>
      <p:cxnSp>
        <p:nvCxnSpPr>
          <p:cNvPr id="10" name="Straight Connector 9"/>
          <p:cNvCxnSpPr/>
          <p:nvPr userDrawn="1"/>
        </p:nvCxnSpPr>
        <p:spPr>
          <a:xfrm>
            <a:off x="5251048" y="868101"/>
            <a:ext cx="1689904"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11" name="Straight Connector 10"/>
          <p:cNvCxnSpPr/>
          <p:nvPr userDrawn="1"/>
        </p:nvCxnSpPr>
        <p:spPr>
          <a:xfrm>
            <a:off x="5251048" y="5995687"/>
            <a:ext cx="1689904" cy="0"/>
          </a:xfrm>
          <a:prstGeom prst="line">
            <a:avLst/>
          </a:prstGeom>
          <a:ln w="12700"/>
        </p:spPr>
        <p:style>
          <a:lnRef idx="1">
            <a:schemeClr val="dk1"/>
          </a:lnRef>
          <a:fillRef idx="0">
            <a:schemeClr val="dk1"/>
          </a:fillRef>
          <a:effectRef idx="0">
            <a:schemeClr val="dk1"/>
          </a:effectRef>
          <a:fontRef idx="minor">
            <a:schemeClr val="tx1"/>
          </a:fontRef>
        </p:style>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stretch>
            <a:fillRect/>
          </a:stretch>
        </p:blipFill>
        <p:spPr>
          <a:xfrm>
            <a:off x="0" y="0"/>
            <a:ext cx="4196903" cy="3611880"/>
          </a:xfrm>
          <a:prstGeom prst="rect">
            <a:avLst/>
          </a:prstGeom>
        </p:spPr>
      </p:pic>
      <p:pic>
        <p:nvPicPr>
          <p:cNvPr id="3" name="Picture 2"/>
          <p:cNvPicPr>
            <a:picLocks noChangeAspect="1"/>
          </p:cNvPicPr>
          <p:nvPr userDrawn="1"/>
        </p:nvPicPr>
        <p:blipFill>
          <a:blip r:embed="rId3"/>
          <a:stretch>
            <a:fillRect/>
          </a:stretch>
        </p:blipFill>
        <p:spPr>
          <a:xfrm>
            <a:off x="6202680" y="4079057"/>
            <a:ext cx="5989320" cy="2778943"/>
          </a:xfrm>
          <a:prstGeom prst="rect">
            <a:avLst/>
          </a:prstGeom>
        </p:spPr>
      </p:pic>
      <p:sp>
        <p:nvSpPr>
          <p:cNvPr id="12" name="Title 11"/>
          <p:cNvSpPr>
            <a:spLocks noGrp="1"/>
          </p:cNvSpPr>
          <p:nvPr>
            <p:ph type="title"/>
          </p:nvPr>
        </p:nvSpPr>
        <p:spPr>
          <a:xfrm>
            <a:off x="3063240" y="2651760"/>
            <a:ext cx="6309360" cy="1580714"/>
          </a:xfrm>
        </p:spPr>
        <p:txBody>
          <a:bodyPr lIns="91440" rIns="91440" anchor="t"/>
          <a:lstStyle>
            <a:lvl1pPr algn="l">
              <a:lnSpc>
                <a:spcPct val="100000"/>
              </a:lnSpc>
              <a:defRPr sz="2800" cap="none" spc="200" baseline="0"/>
            </a:lvl1pPr>
          </a:lstStyle>
          <a:p>
            <a:r>
              <a:rPr lang="en-US"/>
              <a:t>Click to edit Master title style</a:t>
            </a:r>
            <a:endParaRPr lang="en-US" dirty="0"/>
          </a:p>
        </p:txBody>
      </p:sp>
      <p:sp>
        <p:nvSpPr>
          <p:cNvPr id="16" name="Text Placeholder 15"/>
          <p:cNvSpPr>
            <a:spLocks noGrp="1"/>
          </p:cNvSpPr>
          <p:nvPr>
            <p:ph type="body" sz="quarter" idx="13"/>
          </p:nvPr>
        </p:nvSpPr>
        <p:spPr>
          <a:xfrm>
            <a:off x="3063240" y="4232475"/>
            <a:ext cx="5775960" cy="333945"/>
          </a:xfrm>
        </p:spPr>
        <p:txBody>
          <a:bodyPr/>
          <a:lstStyle>
            <a:lvl1pPr marL="0" indent="0">
              <a:buNone/>
              <a:defRPr sz="1800" spc="200" baseline="0"/>
            </a:lvl1pPr>
          </a:lstStyle>
          <a:p>
            <a:pPr lvl="0"/>
            <a:r>
              <a:rPr lang="en-US"/>
              <a:t>Click to edit Master text styles</a:t>
            </a:r>
          </a:p>
        </p:txBody>
      </p:sp>
      <p:sp>
        <p:nvSpPr>
          <p:cNvPr id="17" name="Text Placeholder 13"/>
          <p:cNvSpPr>
            <a:spLocks noGrp="1"/>
          </p:cNvSpPr>
          <p:nvPr>
            <p:ph type="body" sz="quarter" idx="15" hasCustomPrompt="1"/>
          </p:nvPr>
        </p:nvSpPr>
        <p:spPr>
          <a:xfrm>
            <a:off x="9737922" y="3591339"/>
            <a:ext cx="1171575" cy="2387600"/>
          </a:xfrm>
        </p:spPr>
        <p:txBody>
          <a:bodyPr vert="horz" lIns="91440" tIns="45720" rIns="91440" bIns="45720" rtlCol="0" anchor="t">
            <a:noAutofit/>
          </a:bodyPr>
          <a:lstStyle>
            <a:lvl1pPr marL="0" indent="0">
              <a:buNone/>
              <a:defRPr lang="en-US" sz="17000" b="1" cap="all" spc="300" dirty="0">
                <a:ln w="28575">
                  <a:solidFill>
                    <a:schemeClr val="tx1"/>
                  </a:solidFill>
                </a:ln>
                <a:noFill/>
                <a:latin typeface="+mj-lt"/>
                <a:ea typeface="+mj-ea"/>
              </a:defRPr>
            </a:lvl1pPr>
          </a:lstStyle>
          <a:p>
            <a:pPr marL="914400" lvl="0" indent="-1143000">
              <a:spcBef>
                <a:spcPct val="0"/>
              </a:spcBef>
            </a:pPr>
            <a:r>
              <a:rPr lang="en-US" dirty="0"/>
              <a:t>”</a:t>
            </a:r>
          </a:p>
        </p:txBody>
      </p:sp>
      <p:sp>
        <p:nvSpPr>
          <p:cNvPr id="18" name="Text Placeholder 13"/>
          <p:cNvSpPr>
            <a:spLocks noGrp="1"/>
          </p:cNvSpPr>
          <p:nvPr>
            <p:ph type="body" sz="quarter" idx="14" hasCustomPrompt="1"/>
          </p:nvPr>
        </p:nvSpPr>
        <p:spPr>
          <a:xfrm>
            <a:off x="1209261" y="1982216"/>
            <a:ext cx="1171575" cy="2386584"/>
          </a:xfrm>
        </p:spPr>
        <p:txBody>
          <a:bodyPr vert="horz" lIns="91440" tIns="45720" rIns="91440" bIns="45720" rtlCol="0" anchor="t">
            <a:noAutofit/>
          </a:bodyPr>
          <a:lstStyle>
            <a:lvl1pPr marL="0" indent="0">
              <a:buNone/>
              <a:defRPr lang="en-US" sz="17000" b="1" cap="all" spc="300" dirty="0">
                <a:ln w="28575">
                  <a:solidFill>
                    <a:schemeClr val="tx1"/>
                  </a:solidFill>
                </a:ln>
                <a:noFill/>
                <a:latin typeface="+mj-lt"/>
                <a:ea typeface="+mj-ea"/>
              </a:defRPr>
            </a:lvl1pPr>
          </a:lstStyle>
          <a:p>
            <a:pPr marL="914400" lvl="0" indent="-1143000">
              <a:spcBef>
                <a:spcPct val="0"/>
              </a:spcBef>
            </a:pPr>
            <a:r>
              <a:rPr lang="en-US" dirty="0"/>
              <a:t>“</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x4">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0" y="1764792"/>
            <a:ext cx="5359935" cy="5093208"/>
          </a:xfrm>
          <a:prstGeom prst="rect">
            <a:avLst/>
          </a:prstGeom>
        </p:spPr>
      </p:pic>
      <p:pic>
        <p:nvPicPr>
          <p:cNvPr id="23" name="Picture 22"/>
          <p:cNvPicPr>
            <a:picLocks noChangeAspect="1"/>
          </p:cNvPicPr>
          <p:nvPr userDrawn="1"/>
        </p:nvPicPr>
        <p:blipFill>
          <a:blip r:embed="rId3"/>
          <a:stretch>
            <a:fillRect/>
          </a:stretch>
        </p:blipFill>
        <p:spPr>
          <a:xfrm>
            <a:off x="9262085" y="0"/>
            <a:ext cx="2929915" cy="2752344"/>
          </a:xfrm>
          <a:prstGeom prst="rect">
            <a:avLst/>
          </a:prstGeom>
        </p:spPr>
      </p:pic>
      <p:sp>
        <p:nvSpPr>
          <p:cNvPr id="25" name="Title 1"/>
          <p:cNvSpPr>
            <a:spLocks noGrp="1"/>
          </p:cNvSpPr>
          <p:nvPr>
            <p:ph type="title"/>
          </p:nvPr>
        </p:nvSpPr>
        <p:spPr>
          <a:xfrm>
            <a:off x="612648" y="868679"/>
            <a:ext cx="10972800" cy="1572768"/>
          </a:xfrm>
        </p:spPr>
        <p:txBody>
          <a:bodyPr lIns="91440" tIns="182880" rIns="91440" bIns="0"/>
          <a:lstStyle>
            <a:lvl1pPr algn="ctr">
              <a:lnSpc>
                <a:spcPct val="90000"/>
              </a:lnSpc>
              <a:defRPr sz="4800" spc="400" baseline="0"/>
            </a:lvl1pPr>
          </a:lstStyle>
          <a:p>
            <a:r>
              <a:rPr lang="en-US"/>
              <a:t>Click to edit Master title style</a:t>
            </a:r>
            <a:endParaRPr lang="en-US" dirty="0"/>
          </a:p>
        </p:txBody>
      </p:sp>
      <p:sp>
        <p:nvSpPr>
          <p:cNvPr id="6" name="Picture Placeholder 23"/>
          <p:cNvSpPr>
            <a:spLocks noGrp="1"/>
          </p:cNvSpPr>
          <p:nvPr>
            <p:ph type="pic" sz="quarter" idx="13"/>
          </p:nvPr>
        </p:nvSpPr>
        <p:spPr>
          <a:xfrm>
            <a:off x="960120" y="2450592"/>
            <a:ext cx="2057400" cy="2057400"/>
          </a:xfrm>
        </p:spPr>
        <p:txBody>
          <a:bodyPr>
            <a:normAutofit/>
          </a:bodyPr>
          <a:lstStyle>
            <a:lvl1pPr marL="0" indent="0">
              <a:buNone/>
              <a:defRPr sz="1400">
                <a:solidFill>
                  <a:schemeClr val="tx1"/>
                </a:solidFill>
              </a:defRPr>
            </a:lvl1pPr>
          </a:lstStyle>
          <a:p>
            <a:r>
              <a:rPr lang="en-US"/>
              <a:t>Click icon to add picture</a:t>
            </a:r>
            <a:endParaRPr lang="en-US" dirty="0"/>
          </a:p>
        </p:txBody>
      </p:sp>
      <p:sp>
        <p:nvSpPr>
          <p:cNvPr id="10" name="Text Placeholder 28"/>
          <p:cNvSpPr>
            <a:spLocks noGrp="1"/>
          </p:cNvSpPr>
          <p:nvPr>
            <p:ph type="body" sz="quarter" idx="17" hasCustomPrompt="1"/>
          </p:nvPr>
        </p:nvSpPr>
        <p:spPr>
          <a:xfrm>
            <a:off x="858956" y="4611550"/>
            <a:ext cx="2286000" cy="274320"/>
          </a:xfrm>
        </p:spPr>
        <p:txBody>
          <a:bodyPr lIns="0" tIns="0" rIns="0" bIns="0" anchor="ctr">
            <a:noAutofit/>
          </a:bodyPr>
          <a:lstStyle>
            <a:lvl1pPr marL="0" indent="0" algn="ctr">
              <a:lnSpc>
                <a:spcPct val="100000"/>
              </a:lnSpc>
              <a:spcBef>
                <a:spcPts val="0"/>
              </a:spcBef>
              <a:buNone/>
              <a:defRPr sz="1400" b="1" cap="all" spc="200" baseline="0">
                <a:solidFill>
                  <a:schemeClr val="tx1"/>
                </a:solidFill>
                <a:latin typeface="+mj-lt"/>
              </a:defRPr>
            </a:lvl1pPr>
          </a:lstStyle>
          <a:p>
            <a:pPr lvl="0"/>
            <a:r>
              <a:rPr lang="en-US" dirty="0"/>
              <a:t>Name</a:t>
            </a:r>
          </a:p>
        </p:txBody>
      </p:sp>
      <p:sp>
        <p:nvSpPr>
          <p:cNvPr id="11" name="Text Placeholder 28"/>
          <p:cNvSpPr>
            <a:spLocks noGrp="1"/>
          </p:cNvSpPr>
          <p:nvPr>
            <p:ph type="body" sz="quarter" idx="18" hasCustomPrompt="1"/>
          </p:nvPr>
        </p:nvSpPr>
        <p:spPr>
          <a:xfrm>
            <a:off x="858956" y="4865225"/>
            <a:ext cx="2286000" cy="182880"/>
          </a:xfrm>
        </p:spPr>
        <p:txBody>
          <a:bodyPr lIns="0" tIns="0" rIns="0" bIns="0">
            <a:noAutofit/>
          </a:bodyPr>
          <a:lstStyle>
            <a:lvl1pPr marL="0" indent="0" algn="ctr">
              <a:lnSpc>
                <a:spcPct val="100000"/>
              </a:lnSpc>
              <a:spcBef>
                <a:spcPts val="0"/>
              </a:spcBef>
              <a:buNone/>
              <a:defRPr sz="1200" b="0" spc="200" baseline="0">
                <a:solidFill>
                  <a:schemeClr val="tx1"/>
                </a:solidFill>
              </a:defRPr>
            </a:lvl1pPr>
          </a:lstStyle>
          <a:p>
            <a:pPr lvl="0"/>
            <a:r>
              <a:rPr lang="en-US" dirty="0"/>
              <a:t>Title</a:t>
            </a:r>
          </a:p>
        </p:txBody>
      </p:sp>
      <p:sp>
        <p:nvSpPr>
          <p:cNvPr id="7" name="Picture Placeholder 23"/>
          <p:cNvSpPr>
            <a:spLocks noGrp="1"/>
          </p:cNvSpPr>
          <p:nvPr>
            <p:ph type="pic" sz="quarter" idx="14"/>
          </p:nvPr>
        </p:nvSpPr>
        <p:spPr>
          <a:xfrm>
            <a:off x="3730752" y="2450592"/>
            <a:ext cx="2057400" cy="2057400"/>
          </a:xfrm>
        </p:spPr>
        <p:txBody>
          <a:bodyPr>
            <a:normAutofit/>
          </a:bodyPr>
          <a:lstStyle>
            <a:lvl1pPr marL="0" indent="0">
              <a:buNone/>
              <a:defRPr sz="1400">
                <a:solidFill>
                  <a:schemeClr val="tx1"/>
                </a:solidFill>
              </a:defRPr>
            </a:lvl1pPr>
          </a:lstStyle>
          <a:p>
            <a:r>
              <a:rPr lang="en-US"/>
              <a:t>Click icon to add picture</a:t>
            </a:r>
            <a:endParaRPr lang="en-US" dirty="0"/>
          </a:p>
        </p:txBody>
      </p:sp>
      <p:sp>
        <p:nvSpPr>
          <p:cNvPr id="12" name="Text Placeholder 28"/>
          <p:cNvSpPr>
            <a:spLocks noGrp="1"/>
          </p:cNvSpPr>
          <p:nvPr>
            <p:ph type="body" sz="quarter" idx="19" hasCustomPrompt="1"/>
          </p:nvPr>
        </p:nvSpPr>
        <p:spPr>
          <a:xfrm>
            <a:off x="3629588" y="4611550"/>
            <a:ext cx="2286000" cy="274320"/>
          </a:xfrm>
        </p:spPr>
        <p:txBody>
          <a:bodyPr lIns="0" tIns="0" rIns="0" bIns="0" anchor="ctr">
            <a:noAutofit/>
          </a:bodyPr>
          <a:lstStyle>
            <a:lvl1pPr marL="0" indent="0" algn="ctr">
              <a:lnSpc>
                <a:spcPct val="100000"/>
              </a:lnSpc>
              <a:spcBef>
                <a:spcPts val="0"/>
              </a:spcBef>
              <a:buNone/>
              <a:defRPr sz="1400" b="1" cap="all" spc="200" baseline="0">
                <a:solidFill>
                  <a:schemeClr val="tx1"/>
                </a:solidFill>
                <a:latin typeface="+mj-lt"/>
              </a:defRPr>
            </a:lvl1pPr>
          </a:lstStyle>
          <a:p>
            <a:pPr lvl="0"/>
            <a:r>
              <a:rPr lang="en-US" dirty="0"/>
              <a:t>Name</a:t>
            </a:r>
          </a:p>
        </p:txBody>
      </p:sp>
      <p:sp>
        <p:nvSpPr>
          <p:cNvPr id="13" name="Text Placeholder 28"/>
          <p:cNvSpPr>
            <a:spLocks noGrp="1"/>
          </p:cNvSpPr>
          <p:nvPr>
            <p:ph type="body" sz="quarter" idx="20" hasCustomPrompt="1"/>
          </p:nvPr>
        </p:nvSpPr>
        <p:spPr>
          <a:xfrm>
            <a:off x="3629588" y="4865225"/>
            <a:ext cx="2286000" cy="182880"/>
          </a:xfrm>
        </p:spPr>
        <p:txBody>
          <a:bodyPr lIns="0" tIns="0" rIns="0" bIns="0">
            <a:noAutofit/>
          </a:bodyPr>
          <a:lstStyle>
            <a:lvl1pPr marL="0" indent="0" algn="ctr">
              <a:lnSpc>
                <a:spcPct val="100000"/>
              </a:lnSpc>
              <a:spcBef>
                <a:spcPts val="0"/>
              </a:spcBef>
              <a:buNone/>
              <a:defRPr sz="1200" b="0" spc="200" baseline="0">
                <a:solidFill>
                  <a:schemeClr val="tx1"/>
                </a:solidFill>
              </a:defRPr>
            </a:lvl1pPr>
          </a:lstStyle>
          <a:p>
            <a:pPr lvl="0"/>
            <a:r>
              <a:rPr lang="en-US" dirty="0"/>
              <a:t>Title</a:t>
            </a:r>
          </a:p>
        </p:txBody>
      </p:sp>
      <p:sp>
        <p:nvSpPr>
          <p:cNvPr id="8" name="Picture Placeholder 23"/>
          <p:cNvSpPr>
            <a:spLocks noGrp="1"/>
          </p:cNvSpPr>
          <p:nvPr>
            <p:ph type="pic" sz="quarter" idx="15"/>
          </p:nvPr>
        </p:nvSpPr>
        <p:spPr>
          <a:xfrm>
            <a:off x="6464808" y="2450592"/>
            <a:ext cx="2057400" cy="2057400"/>
          </a:xfrm>
        </p:spPr>
        <p:txBody>
          <a:bodyPr>
            <a:normAutofit/>
          </a:bodyPr>
          <a:lstStyle>
            <a:lvl1pPr marL="0" indent="0">
              <a:buNone/>
              <a:defRPr sz="1400">
                <a:solidFill>
                  <a:schemeClr val="tx1"/>
                </a:solidFill>
              </a:defRPr>
            </a:lvl1pPr>
          </a:lstStyle>
          <a:p>
            <a:r>
              <a:rPr lang="en-US"/>
              <a:t>Click icon to add picture</a:t>
            </a:r>
            <a:endParaRPr lang="en-US" dirty="0"/>
          </a:p>
        </p:txBody>
      </p:sp>
      <p:sp>
        <p:nvSpPr>
          <p:cNvPr id="14" name="Text Placeholder 28"/>
          <p:cNvSpPr>
            <a:spLocks noGrp="1"/>
          </p:cNvSpPr>
          <p:nvPr>
            <p:ph type="body" sz="quarter" idx="21" hasCustomPrompt="1"/>
          </p:nvPr>
        </p:nvSpPr>
        <p:spPr>
          <a:xfrm>
            <a:off x="6363644" y="4611550"/>
            <a:ext cx="2286000" cy="274320"/>
          </a:xfrm>
        </p:spPr>
        <p:txBody>
          <a:bodyPr lIns="0" tIns="0" rIns="0" bIns="0" anchor="ctr">
            <a:noAutofit/>
          </a:bodyPr>
          <a:lstStyle>
            <a:lvl1pPr marL="0" indent="0" algn="ctr">
              <a:lnSpc>
                <a:spcPct val="100000"/>
              </a:lnSpc>
              <a:spcBef>
                <a:spcPts val="0"/>
              </a:spcBef>
              <a:buNone/>
              <a:defRPr sz="1400" b="1" cap="all" spc="200" baseline="0">
                <a:solidFill>
                  <a:schemeClr val="tx1"/>
                </a:solidFill>
                <a:latin typeface="+mj-lt"/>
              </a:defRPr>
            </a:lvl1pPr>
          </a:lstStyle>
          <a:p>
            <a:pPr lvl="0"/>
            <a:r>
              <a:rPr lang="en-US" dirty="0"/>
              <a:t>Name</a:t>
            </a:r>
          </a:p>
        </p:txBody>
      </p:sp>
      <p:sp>
        <p:nvSpPr>
          <p:cNvPr id="15" name="Text Placeholder 28"/>
          <p:cNvSpPr>
            <a:spLocks noGrp="1"/>
          </p:cNvSpPr>
          <p:nvPr>
            <p:ph type="body" sz="quarter" idx="22" hasCustomPrompt="1"/>
          </p:nvPr>
        </p:nvSpPr>
        <p:spPr>
          <a:xfrm>
            <a:off x="6363644" y="4865225"/>
            <a:ext cx="2286000" cy="182880"/>
          </a:xfrm>
        </p:spPr>
        <p:txBody>
          <a:bodyPr lIns="0" tIns="0" rIns="0" bIns="0">
            <a:noAutofit/>
          </a:bodyPr>
          <a:lstStyle>
            <a:lvl1pPr marL="0" indent="0" algn="ctr">
              <a:lnSpc>
                <a:spcPct val="100000"/>
              </a:lnSpc>
              <a:spcBef>
                <a:spcPts val="0"/>
              </a:spcBef>
              <a:buNone/>
              <a:defRPr sz="1200" b="0" spc="200" baseline="0">
                <a:solidFill>
                  <a:schemeClr val="tx1"/>
                </a:solidFill>
              </a:defRPr>
            </a:lvl1pPr>
          </a:lstStyle>
          <a:p>
            <a:pPr lvl="0"/>
            <a:r>
              <a:rPr lang="en-US" dirty="0"/>
              <a:t>Title</a:t>
            </a:r>
          </a:p>
        </p:txBody>
      </p:sp>
      <p:sp>
        <p:nvSpPr>
          <p:cNvPr id="9" name="Picture Placeholder 23"/>
          <p:cNvSpPr>
            <a:spLocks noGrp="1"/>
          </p:cNvSpPr>
          <p:nvPr>
            <p:ph type="pic" sz="quarter" idx="16"/>
          </p:nvPr>
        </p:nvSpPr>
        <p:spPr>
          <a:xfrm>
            <a:off x="9198864" y="2450592"/>
            <a:ext cx="2057400" cy="2057400"/>
          </a:xfrm>
        </p:spPr>
        <p:txBody>
          <a:bodyPr>
            <a:normAutofit/>
          </a:bodyPr>
          <a:lstStyle>
            <a:lvl1pPr marL="0" indent="0">
              <a:buNone/>
              <a:defRPr sz="1400">
                <a:solidFill>
                  <a:schemeClr val="tx1"/>
                </a:solidFill>
              </a:defRPr>
            </a:lvl1pPr>
          </a:lstStyle>
          <a:p>
            <a:r>
              <a:rPr lang="en-US"/>
              <a:t>Click icon to add picture</a:t>
            </a:r>
            <a:endParaRPr lang="en-US" dirty="0"/>
          </a:p>
        </p:txBody>
      </p:sp>
      <p:sp>
        <p:nvSpPr>
          <p:cNvPr id="16" name="Text Placeholder 28"/>
          <p:cNvSpPr>
            <a:spLocks noGrp="1"/>
          </p:cNvSpPr>
          <p:nvPr>
            <p:ph type="body" sz="quarter" idx="23" hasCustomPrompt="1"/>
          </p:nvPr>
        </p:nvSpPr>
        <p:spPr>
          <a:xfrm>
            <a:off x="9097700" y="4611550"/>
            <a:ext cx="2286000" cy="274320"/>
          </a:xfrm>
        </p:spPr>
        <p:txBody>
          <a:bodyPr lIns="0" tIns="0" rIns="0" bIns="0" anchor="ctr">
            <a:noAutofit/>
          </a:bodyPr>
          <a:lstStyle>
            <a:lvl1pPr marL="0" indent="0" algn="ctr">
              <a:lnSpc>
                <a:spcPct val="100000"/>
              </a:lnSpc>
              <a:spcBef>
                <a:spcPts val="0"/>
              </a:spcBef>
              <a:buNone/>
              <a:defRPr sz="1400" b="1" cap="all" spc="200" baseline="0">
                <a:solidFill>
                  <a:schemeClr val="tx1"/>
                </a:solidFill>
                <a:latin typeface="+mj-lt"/>
              </a:defRPr>
            </a:lvl1pPr>
          </a:lstStyle>
          <a:p>
            <a:pPr lvl="0"/>
            <a:r>
              <a:rPr lang="en-US" dirty="0"/>
              <a:t>Name</a:t>
            </a:r>
          </a:p>
        </p:txBody>
      </p:sp>
      <p:sp>
        <p:nvSpPr>
          <p:cNvPr id="17" name="Text Placeholder 28"/>
          <p:cNvSpPr>
            <a:spLocks noGrp="1"/>
          </p:cNvSpPr>
          <p:nvPr>
            <p:ph type="body" sz="quarter" idx="24" hasCustomPrompt="1"/>
          </p:nvPr>
        </p:nvSpPr>
        <p:spPr>
          <a:xfrm>
            <a:off x="9097700" y="4865225"/>
            <a:ext cx="2286000" cy="182880"/>
          </a:xfrm>
        </p:spPr>
        <p:txBody>
          <a:bodyPr lIns="0" tIns="0" rIns="0" bIns="0">
            <a:noAutofit/>
          </a:bodyPr>
          <a:lstStyle>
            <a:lvl1pPr marL="0" indent="0" algn="ctr">
              <a:lnSpc>
                <a:spcPct val="100000"/>
              </a:lnSpc>
              <a:spcBef>
                <a:spcPts val="0"/>
              </a:spcBef>
              <a:buNone/>
              <a:defRPr sz="1200" b="0" spc="200" baseline="0">
                <a:solidFill>
                  <a:schemeClr val="tx1"/>
                </a:solidFill>
              </a:defRPr>
            </a:lvl1pPr>
          </a:lstStyle>
          <a:p>
            <a:pPr lvl="0"/>
            <a:r>
              <a:rPr lang="en-US" dirty="0"/>
              <a:t>Title</a:t>
            </a:r>
          </a:p>
        </p:txBody>
      </p:sp>
      <p:sp>
        <p:nvSpPr>
          <p:cNvPr id="4" name="Footer Placeholder 3"/>
          <p:cNvSpPr>
            <a:spLocks noGrp="1"/>
          </p:cNvSpPr>
          <p:nvPr>
            <p:ph type="ftr" sz="quarter" idx="11"/>
          </p:nvPr>
        </p:nvSpPr>
        <p:spPr>
          <a:xfrm>
            <a:off x="4038600" y="11575"/>
            <a:ext cx="4114800" cy="856526"/>
          </a:xfrm>
          <a:prstGeom prst="rect">
            <a:avLst/>
          </a:prstGeom>
        </p:spPr>
        <p:txBody>
          <a:bodyPr/>
          <a:lstStyle/>
          <a:p>
            <a:r>
              <a:rPr lang="en-US" dirty="0"/>
              <a:t>PRESENTATION TITLE</a:t>
            </a:r>
          </a:p>
        </p:txBody>
      </p:sp>
      <p:sp>
        <p:nvSpPr>
          <p:cNvPr id="5" name="Slide Number Placeholder 4"/>
          <p:cNvSpPr>
            <a:spLocks noGrp="1"/>
          </p:cNvSpPr>
          <p:nvPr>
            <p:ph type="sldNum" sz="quarter" idx="12"/>
          </p:nvPr>
        </p:nvSpPr>
        <p:spPr>
          <a:xfrm>
            <a:off x="4038600" y="6006546"/>
            <a:ext cx="4114800" cy="851453"/>
          </a:xfrm>
          <a:prstGeom prst="rect">
            <a:avLst/>
          </a:prstGeom>
        </p:spPr>
        <p:txBody>
          <a:bodyPr/>
          <a:lstStyle/>
          <a:p>
            <a:fld id="{294A09A9-5501-47C1-A89A-A340965A2BE2}" type="slidenum">
              <a:rPr lang="en-US" smtClean="0"/>
              <a:t>‹#›</a:t>
            </a:fld>
            <a:endParaRPr lang="en-US" dirty="0"/>
          </a:p>
        </p:txBody>
      </p:sp>
      <p:cxnSp>
        <p:nvCxnSpPr>
          <p:cNvPr id="18" name="Straight Connector 17"/>
          <p:cNvCxnSpPr/>
          <p:nvPr userDrawn="1"/>
        </p:nvCxnSpPr>
        <p:spPr>
          <a:xfrm>
            <a:off x="5251048" y="868101"/>
            <a:ext cx="1689904"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19" name="Straight Connector 18"/>
          <p:cNvCxnSpPr/>
          <p:nvPr userDrawn="1"/>
        </p:nvCxnSpPr>
        <p:spPr>
          <a:xfrm>
            <a:off x="5251048" y="5995687"/>
            <a:ext cx="1689904" cy="0"/>
          </a:xfrm>
          <a:prstGeom prst="line">
            <a:avLst/>
          </a:prstGeom>
          <a:ln w="12700"/>
        </p:spPr>
        <p:style>
          <a:lnRef idx="1">
            <a:schemeClr val="dk1"/>
          </a:lnRef>
          <a:fillRef idx="0">
            <a:schemeClr val="dk1"/>
          </a:fillRef>
          <a:effectRef idx="0">
            <a:schemeClr val="dk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x8">
    <p:spTree>
      <p:nvGrpSpPr>
        <p:cNvPr id="1" name=""/>
        <p:cNvGrpSpPr/>
        <p:nvPr/>
      </p:nvGrpSpPr>
      <p:grpSpPr>
        <a:xfrm>
          <a:off x="0" y="0"/>
          <a:ext cx="0" cy="0"/>
          <a:chOff x="0" y="0"/>
          <a:chExt cx="0" cy="0"/>
        </a:xfrm>
      </p:grpSpPr>
      <p:pic>
        <p:nvPicPr>
          <p:cNvPr id="20" name="Picture 19"/>
          <p:cNvPicPr>
            <a:picLocks noChangeAspect="1"/>
          </p:cNvPicPr>
          <p:nvPr userDrawn="1"/>
        </p:nvPicPr>
        <p:blipFill>
          <a:blip r:embed="rId2"/>
          <a:stretch>
            <a:fillRect/>
          </a:stretch>
        </p:blipFill>
        <p:spPr>
          <a:xfrm>
            <a:off x="0" y="1766265"/>
            <a:ext cx="5358384" cy="5091735"/>
          </a:xfrm>
          <a:prstGeom prst="rect">
            <a:avLst/>
          </a:prstGeom>
        </p:spPr>
      </p:pic>
      <p:sp>
        <p:nvSpPr>
          <p:cNvPr id="25" name="Title 1"/>
          <p:cNvSpPr>
            <a:spLocks noGrp="1"/>
          </p:cNvSpPr>
          <p:nvPr>
            <p:ph type="title"/>
          </p:nvPr>
        </p:nvSpPr>
        <p:spPr>
          <a:xfrm>
            <a:off x="612648" y="868679"/>
            <a:ext cx="10972800" cy="1572768"/>
          </a:xfrm>
        </p:spPr>
        <p:txBody>
          <a:bodyPr lIns="91440" tIns="182880" rIns="91440" bIns="0"/>
          <a:lstStyle>
            <a:lvl1pPr algn="ctr">
              <a:lnSpc>
                <a:spcPct val="90000"/>
              </a:lnSpc>
              <a:defRPr sz="4800" spc="400" baseline="0"/>
            </a:lvl1pPr>
          </a:lstStyle>
          <a:p>
            <a:r>
              <a:rPr lang="en-US"/>
              <a:t>Click to edit Master title style</a:t>
            </a:r>
            <a:endParaRPr lang="en-US" dirty="0"/>
          </a:p>
        </p:txBody>
      </p:sp>
      <p:sp>
        <p:nvSpPr>
          <p:cNvPr id="10" name="Text Placeholder 28"/>
          <p:cNvSpPr>
            <a:spLocks noGrp="1"/>
          </p:cNvSpPr>
          <p:nvPr>
            <p:ph type="body" sz="quarter" idx="17" hasCustomPrompt="1"/>
          </p:nvPr>
        </p:nvSpPr>
        <p:spPr>
          <a:xfrm>
            <a:off x="457200" y="2670048"/>
            <a:ext cx="1399032" cy="411480"/>
          </a:xfrm>
        </p:spPr>
        <p:txBody>
          <a:bodyPr lIns="0" tIns="0" rIns="0" bIns="0" anchor="t">
            <a:noAutofit/>
          </a:bodyPr>
          <a:lstStyle>
            <a:lvl1pPr marL="0" indent="0" algn="r">
              <a:lnSpc>
                <a:spcPct val="100000"/>
              </a:lnSpc>
              <a:spcBef>
                <a:spcPts val="0"/>
              </a:spcBef>
              <a:buFont typeface="+mj-lt"/>
              <a:buNone/>
              <a:defRPr sz="1400" b="1" cap="all" spc="100" baseline="0">
                <a:solidFill>
                  <a:schemeClr val="tx1"/>
                </a:solidFill>
                <a:latin typeface="+mj-lt"/>
              </a:defRPr>
            </a:lvl1pPr>
          </a:lstStyle>
          <a:p>
            <a:pPr lvl="0"/>
            <a:r>
              <a:rPr lang="en-US" dirty="0"/>
              <a:t>Name</a:t>
            </a:r>
          </a:p>
        </p:txBody>
      </p:sp>
      <p:sp>
        <p:nvSpPr>
          <p:cNvPr id="11" name="Text Placeholder 28"/>
          <p:cNvSpPr>
            <a:spLocks noGrp="1"/>
          </p:cNvSpPr>
          <p:nvPr>
            <p:ph type="body" sz="quarter" idx="18" hasCustomPrompt="1"/>
          </p:nvPr>
        </p:nvSpPr>
        <p:spPr>
          <a:xfrm>
            <a:off x="457200" y="3094300"/>
            <a:ext cx="1399032" cy="517580"/>
          </a:xfrm>
        </p:spPr>
        <p:txBody>
          <a:bodyPr lIns="0" tIns="0" rIns="0" bIns="0">
            <a:noAutofit/>
          </a:bodyPr>
          <a:lstStyle>
            <a:lvl1pPr marL="0" indent="0" algn="r">
              <a:lnSpc>
                <a:spcPct val="100000"/>
              </a:lnSpc>
              <a:spcBef>
                <a:spcPts val="0"/>
              </a:spcBef>
              <a:buNone/>
              <a:defRPr sz="1200" b="0" spc="100" baseline="0">
                <a:solidFill>
                  <a:schemeClr val="tx1"/>
                </a:solidFill>
              </a:defRPr>
            </a:lvl1pPr>
          </a:lstStyle>
          <a:p>
            <a:pPr lvl="0"/>
            <a:r>
              <a:rPr lang="en-US" dirty="0"/>
              <a:t>Title</a:t>
            </a:r>
          </a:p>
        </p:txBody>
      </p:sp>
      <p:sp>
        <p:nvSpPr>
          <p:cNvPr id="28" name="Text Placeholder 28"/>
          <p:cNvSpPr>
            <a:spLocks noGrp="1"/>
          </p:cNvSpPr>
          <p:nvPr>
            <p:ph type="body" sz="quarter" idx="29" hasCustomPrompt="1"/>
          </p:nvPr>
        </p:nvSpPr>
        <p:spPr>
          <a:xfrm>
            <a:off x="457200" y="4479943"/>
            <a:ext cx="1399032" cy="411480"/>
          </a:xfrm>
        </p:spPr>
        <p:txBody>
          <a:bodyPr lIns="0" tIns="0" rIns="0" bIns="0" anchor="t">
            <a:noAutofit/>
          </a:bodyPr>
          <a:lstStyle>
            <a:lvl1pPr marL="0" indent="0" algn="r">
              <a:lnSpc>
                <a:spcPct val="100000"/>
              </a:lnSpc>
              <a:spcBef>
                <a:spcPts val="0"/>
              </a:spcBef>
              <a:buFont typeface="+mj-lt"/>
              <a:buNone/>
              <a:defRPr sz="1400" b="1" cap="all" spc="100" baseline="0">
                <a:solidFill>
                  <a:schemeClr val="tx1"/>
                </a:solidFill>
                <a:latin typeface="+mj-lt"/>
              </a:defRPr>
            </a:lvl1pPr>
          </a:lstStyle>
          <a:p>
            <a:pPr lvl="0"/>
            <a:r>
              <a:rPr lang="en-US" dirty="0"/>
              <a:t>Name</a:t>
            </a:r>
          </a:p>
        </p:txBody>
      </p:sp>
      <p:sp>
        <p:nvSpPr>
          <p:cNvPr id="29" name="Text Placeholder 28"/>
          <p:cNvSpPr>
            <a:spLocks noGrp="1"/>
          </p:cNvSpPr>
          <p:nvPr>
            <p:ph type="body" sz="quarter" idx="30" hasCustomPrompt="1"/>
          </p:nvPr>
        </p:nvSpPr>
        <p:spPr>
          <a:xfrm>
            <a:off x="457200" y="4904195"/>
            <a:ext cx="1399032" cy="517580"/>
          </a:xfrm>
        </p:spPr>
        <p:txBody>
          <a:bodyPr lIns="0" tIns="0" rIns="0" bIns="0">
            <a:noAutofit/>
          </a:bodyPr>
          <a:lstStyle>
            <a:lvl1pPr marL="0" indent="0" algn="r">
              <a:lnSpc>
                <a:spcPct val="100000"/>
              </a:lnSpc>
              <a:spcBef>
                <a:spcPts val="0"/>
              </a:spcBef>
              <a:buNone/>
              <a:defRPr sz="1200" b="0" spc="100" baseline="0">
                <a:solidFill>
                  <a:schemeClr val="tx1"/>
                </a:solidFill>
              </a:defRPr>
            </a:lvl1pPr>
          </a:lstStyle>
          <a:p>
            <a:pPr lvl="0"/>
            <a:r>
              <a:rPr lang="en-US" dirty="0"/>
              <a:t>Title</a:t>
            </a:r>
          </a:p>
        </p:txBody>
      </p:sp>
      <p:sp>
        <p:nvSpPr>
          <p:cNvPr id="6" name="Picture Placeholder 23"/>
          <p:cNvSpPr>
            <a:spLocks noGrp="1" noChangeAspect="1"/>
          </p:cNvSpPr>
          <p:nvPr>
            <p:ph type="pic" sz="quarter" idx="13"/>
          </p:nvPr>
        </p:nvSpPr>
        <p:spPr>
          <a:xfrm>
            <a:off x="1993392" y="2450592"/>
            <a:ext cx="1161288" cy="1161288"/>
          </a:xfrm>
        </p:spPr>
        <p:txBody>
          <a:bodyPr>
            <a:normAutofit/>
          </a:bodyPr>
          <a:lstStyle>
            <a:lvl1pPr marL="0" indent="0">
              <a:buNone/>
              <a:defRPr sz="1400">
                <a:solidFill>
                  <a:schemeClr val="tx1"/>
                </a:solidFill>
              </a:defRPr>
            </a:lvl1pPr>
          </a:lstStyle>
          <a:p>
            <a:r>
              <a:rPr lang="en-US"/>
              <a:t>Click icon to add picture</a:t>
            </a:r>
            <a:endParaRPr lang="en-US" dirty="0"/>
          </a:p>
        </p:txBody>
      </p:sp>
      <p:sp>
        <p:nvSpPr>
          <p:cNvPr id="21" name="Picture Placeholder 23"/>
          <p:cNvSpPr>
            <a:spLocks noGrp="1" noChangeAspect="1"/>
          </p:cNvSpPr>
          <p:nvPr>
            <p:ph type="pic" sz="quarter" idx="25"/>
          </p:nvPr>
        </p:nvSpPr>
        <p:spPr>
          <a:xfrm>
            <a:off x="1993392" y="4260487"/>
            <a:ext cx="1161288" cy="1161288"/>
          </a:xfrm>
        </p:spPr>
        <p:txBody>
          <a:bodyPr>
            <a:normAutofit/>
          </a:bodyPr>
          <a:lstStyle>
            <a:lvl1pPr marL="0" indent="0">
              <a:buNone/>
              <a:defRPr sz="1400">
                <a:solidFill>
                  <a:schemeClr val="tx1"/>
                </a:solidFill>
              </a:defRPr>
            </a:lvl1pPr>
          </a:lstStyle>
          <a:p>
            <a:r>
              <a:rPr lang="en-US"/>
              <a:t>Click icon to add picture</a:t>
            </a:r>
            <a:endParaRPr lang="en-US" dirty="0"/>
          </a:p>
        </p:txBody>
      </p:sp>
      <p:sp>
        <p:nvSpPr>
          <p:cNvPr id="12" name="Text Placeholder 28"/>
          <p:cNvSpPr>
            <a:spLocks noGrp="1"/>
          </p:cNvSpPr>
          <p:nvPr>
            <p:ph type="body" sz="quarter" idx="19" hasCustomPrompt="1"/>
          </p:nvPr>
        </p:nvSpPr>
        <p:spPr>
          <a:xfrm>
            <a:off x="3218688" y="2670048"/>
            <a:ext cx="1399032" cy="411480"/>
          </a:xfrm>
        </p:spPr>
        <p:txBody>
          <a:bodyPr lIns="0" tIns="0" rIns="0" bIns="0" anchor="t">
            <a:noAutofit/>
          </a:bodyPr>
          <a:lstStyle>
            <a:lvl1pPr marL="0" indent="0" algn="r">
              <a:lnSpc>
                <a:spcPct val="100000"/>
              </a:lnSpc>
              <a:spcBef>
                <a:spcPts val="0"/>
              </a:spcBef>
              <a:buFont typeface="+mj-lt"/>
              <a:buNone/>
              <a:defRPr sz="1400" b="1" cap="all" spc="100" baseline="0">
                <a:solidFill>
                  <a:schemeClr val="tx1"/>
                </a:solidFill>
                <a:latin typeface="+mj-lt"/>
              </a:defRPr>
            </a:lvl1pPr>
          </a:lstStyle>
          <a:p>
            <a:pPr lvl="0"/>
            <a:r>
              <a:rPr lang="en-US" dirty="0"/>
              <a:t>Name</a:t>
            </a:r>
          </a:p>
        </p:txBody>
      </p:sp>
      <p:sp>
        <p:nvSpPr>
          <p:cNvPr id="13" name="Text Placeholder 28"/>
          <p:cNvSpPr>
            <a:spLocks noGrp="1"/>
          </p:cNvSpPr>
          <p:nvPr>
            <p:ph type="body" sz="quarter" idx="20" hasCustomPrompt="1"/>
          </p:nvPr>
        </p:nvSpPr>
        <p:spPr>
          <a:xfrm>
            <a:off x="3218688" y="3094300"/>
            <a:ext cx="1399032" cy="517580"/>
          </a:xfrm>
        </p:spPr>
        <p:txBody>
          <a:bodyPr lIns="0" tIns="0" rIns="0" bIns="0">
            <a:noAutofit/>
          </a:bodyPr>
          <a:lstStyle>
            <a:lvl1pPr marL="0" indent="0" algn="r">
              <a:lnSpc>
                <a:spcPct val="100000"/>
              </a:lnSpc>
              <a:spcBef>
                <a:spcPts val="0"/>
              </a:spcBef>
              <a:buNone/>
              <a:defRPr sz="1200" b="0" spc="100" baseline="0">
                <a:solidFill>
                  <a:schemeClr val="tx1"/>
                </a:solidFill>
              </a:defRPr>
            </a:lvl1pPr>
          </a:lstStyle>
          <a:p>
            <a:pPr lvl="0"/>
            <a:r>
              <a:rPr lang="en-US" dirty="0"/>
              <a:t>Title</a:t>
            </a:r>
          </a:p>
        </p:txBody>
      </p:sp>
      <p:sp>
        <p:nvSpPr>
          <p:cNvPr id="30" name="Text Placeholder 28"/>
          <p:cNvSpPr>
            <a:spLocks noGrp="1"/>
          </p:cNvSpPr>
          <p:nvPr>
            <p:ph type="body" sz="quarter" idx="31" hasCustomPrompt="1"/>
          </p:nvPr>
        </p:nvSpPr>
        <p:spPr>
          <a:xfrm>
            <a:off x="3218688" y="4479943"/>
            <a:ext cx="1399032" cy="411480"/>
          </a:xfrm>
        </p:spPr>
        <p:txBody>
          <a:bodyPr lIns="0" tIns="0" rIns="0" bIns="0" anchor="t">
            <a:noAutofit/>
          </a:bodyPr>
          <a:lstStyle>
            <a:lvl1pPr marL="0" indent="0" algn="r">
              <a:lnSpc>
                <a:spcPct val="100000"/>
              </a:lnSpc>
              <a:spcBef>
                <a:spcPts val="0"/>
              </a:spcBef>
              <a:buFont typeface="+mj-lt"/>
              <a:buNone/>
              <a:defRPr sz="1400" b="1" cap="all" spc="100" baseline="0">
                <a:solidFill>
                  <a:schemeClr val="tx1"/>
                </a:solidFill>
                <a:latin typeface="+mj-lt"/>
              </a:defRPr>
            </a:lvl1pPr>
          </a:lstStyle>
          <a:p>
            <a:pPr lvl="0"/>
            <a:r>
              <a:rPr lang="en-US" dirty="0"/>
              <a:t>Name</a:t>
            </a:r>
          </a:p>
        </p:txBody>
      </p:sp>
      <p:sp>
        <p:nvSpPr>
          <p:cNvPr id="31" name="Text Placeholder 28"/>
          <p:cNvSpPr>
            <a:spLocks noGrp="1"/>
          </p:cNvSpPr>
          <p:nvPr>
            <p:ph type="body" sz="quarter" idx="32" hasCustomPrompt="1"/>
          </p:nvPr>
        </p:nvSpPr>
        <p:spPr>
          <a:xfrm>
            <a:off x="3218688" y="4904195"/>
            <a:ext cx="1399032" cy="517580"/>
          </a:xfrm>
        </p:spPr>
        <p:txBody>
          <a:bodyPr lIns="0" tIns="0" rIns="0" bIns="0">
            <a:noAutofit/>
          </a:bodyPr>
          <a:lstStyle>
            <a:lvl1pPr marL="0" indent="0" algn="r">
              <a:lnSpc>
                <a:spcPct val="100000"/>
              </a:lnSpc>
              <a:spcBef>
                <a:spcPts val="0"/>
              </a:spcBef>
              <a:buNone/>
              <a:defRPr sz="1200" b="0" spc="100" baseline="0">
                <a:solidFill>
                  <a:schemeClr val="tx1"/>
                </a:solidFill>
              </a:defRPr>
            </a:lvl1pPr>
          </a:lstStyle>
          <a:p>
            <a:pPr lvl="0"/>
            <a:r>
              <a:rPr lang="en-US" dirty="0"/>
              <a:t>Title</a:t>
            </a:r>
          </a:p>
        </p:txBody>
      </p:sp>
      <p:sp>
        <p:nvSpPr>
          <p:cNvPr id="7" name="Picture Placeholder 23"/>
          <p:cNvSpPr>
            <a:spLocks noGrp="1" noChangeAspect="1"/>
          </p:cNvSpPr>
          <p:nvPr>
            <p:ph type="pic" sz="quarter" idx="14"/>
          </p:nvPr>
        </p:nvSpPr>
        <p:spPr>
          <a:xfrm>
            <a:off x="4745736" y="2450592"/>
            <a:ext cx="1161288" cy="1161288"/>
          </a:xfrm>
        </p:spPr>
        <p:txBody>
          <a:bodyPr>
            <a:normAutofit/>
          </a:bodyPr>
          <a:lstStyle>
            <a:lvl1pPr marL="0" indent="0">
              <a:buNone/>
              <a:defRPr sz="1400">
                <a:solidFill>
                  <a:schemeClr val="tx1"/>
                </a:solidFill>
              </a:defRPr>
            </a:lvl1pPr>
          </a:lstStyle>
          <a:p>
            <a:r>
              <a:rPr lang="en-US"/>
              <a:t>Click icon to add picture</a:t>
            </a:r>
            <a:endParaRPr lang="en-US" dirty="0"/>
          </a:p>
        </p:txBody>
      </p:sp>
      <p:sp>
        <p:nvSpPr>
          <p:cNvPr id="23" name="Picture Placeholder 23"/>
          <p:cNvSpPr>
            <a:spLocks noGrp="1" noChangeAspect="1"/>
          </p:cNvSpPr>
          <p:nvPr>
            <p:ph type="pic" sz="quarter" idx="26"/>
          </p:nvPr>
        </p:nvSpPr>
        <p:spPr>
          <a:xfrm>
            <a:off x="4745736" y="4260487"/>
            <a:ext cx="1161288" cy="1161288"/>
          </a:xfrm>
        </p:spPr>
        <p:txBody>
          <a:bodyPr>
            <a:normAutofit/>
          </a:bodyPr>
          <a:lstStyle>
            <a:lvl1pPr marL="0" indent="0">
              <a:buNone/>
              <a:defRPr sz="1400">
                <a:solidFill>
                  <a:schemeClr val="tx1"/>
                </a:solidFill>
              </a:defRPr>
            </a:lvl1pPr>
          </a:lstStyle>
          <a:p>
            <a:r>
              <a:rPr lang="en-US"/>
              <a:t>Click icon to add picture</a:t>
            </a:r>
            <a:endParaRPr lang="en-US" dirty="0"/>
          </a:p>
        </p:txBody>
      </p:sp>
      <p:sp>
        <p:nvSpPr>
          <p:cNvPr id="14" name="Text Placeholder 28"/>
          <p:cNvSpPr>
            <a:spLocks noGrp="1"/>
          </p:cNvSpPr>
          <p:nvPr>
            <p:ph type="body" sz="quarter" idx="21" hasCustomPrompt="1"/>
          </p:nvPr>
        </p:nvSpPr>
        <p:spPr>
          <a:xfrm>
            <a:off x="5966787" y="2670048"/>
            <a:ext cx="1399032" cy="411480"/>
          </a:xfrm>
        </p:spPr>
        <p:txBody>
          <a:bodyPr lIns="0" tIns="0" rIns="0" bIns="0" anchor="t">
            <a:noAutofit/>
          </a:bodyPr>
          <a:lstStyle>
            <a:lvl1pPr marL="0" indent="0" algn="r">
              <a:lnSpc>
                <a:spcPct val="100000"/>
              </a:lnSpc>
              <a:spcBef>
                <a:spcPts val="0"/>
              </a:spcBef>
              <a:buFont typeface="+mj-lt"/>
              <a:buNone/>
              <a:defRPr sz="1400" b="1" cap="all" spc="100" baseline="0">
                <a:solidFill>
                  <a:schemeClr val="tx1"/>
                </a:solidFill>
                <a:latin typeface="+mj-lt"/>
              </a:defRPr>
            </a:lvl1pPr>
          </a:lstStyle>
          <a:p>
            <a:pPr lvl="0"/>
            <a:r>
              <a:rPr lang="en-US" dirty="0"/>
              <a:t>Name</a:t>
            </a:r>
          </a:p>
        </p:txBody>
      </p:sp>
      <p:sp>
        <p:nvSpPr>
          <p:cNvPr id="15" name="Text Placeholder 28"/>
          <p:cNvSpPr>
            <a:spLocks noGrp="1"/>
          </p:cNvSpPr>
          <p:nvPr>
            <p:ph type="body" sz="quarter" idx="22" hasCustomPrompt="1"/>
          </p:nvPr>
        </p:nvSpPr>
        <p:spPr>
          <a:xfrm>
            <a:off x="5966787" y="3094300"/>
            <a:ext cx="1399032" cy="517580"/>
          </a:xfrm>
        </p:spPr>
        <p:txBody>
          <a:bodyPr lIns="0" tIns="0" rIns="0" bIns="0">
            <a:noAutofit/>
          </a:bodyPr>
          <a:lstStyle>
            <a:lvl1pPr marL="0" indent="0" algn="r">
              <a:lnSpc>
                <a:spcPct val="100000"/>
              </a:lnSpc>
              <a:spcBef>
                <a:spcPts val="0"/>
              </a:spcBef>
              <a:buNone/>
              <a:defRPr sz="1200" b="0" spc="100" baseline="0">
                <a:solidFill>
                  <a:schemeClr val="tx1"/>
                </a:solidFill>
              </a:defRPr>
            </a:lvl1pPr>
          </a:lstStyle>
          <a:p>
            <a:pPr lvl="0"/>
            <a:r>
              <a:rPr lang="en-US" dirty="0"/>
              <a:t>Title</a:t>
            </a:r>
          </a:p>
        </p:txBody>
      </p:sp>
      <p:sp>
        <p:nvSpPr>
          <p:cNvPr id="32" name="Text Placeholder 28"/>
          <p:cNvSpPr>
            <a:spLocks noGrp="1"/>
          </p:cNvSpPr>
          <p:nvPr>
            <p:ph type="body" sz="quarter" idx="33" hasCustomPrompt="1"/>
          </p:nvPr>
        </p:nvSpPr>
        <p:spPr>
          <a:xfrm>
            <a:off x="5966787" y="4479943"/>
            <a:ext cx="1399032" cy="411480"/>
          </a:xfrm>
        </p:spPr>
        <p:txBody>
          <a:bodyPr lIns="0" tIns="0" rIns="0" bIns="0" anchor="t">
            <a:noAutofit/>
          </a:bodyPr>
          <a:lstStyle>
            <a:lvl1pPr marL="0" indent="0" algn="r">
              <a:lnSpc>
                <a:spcPct val="100000"/>
              </a:lnSpc>
              <a:spcBef>
                <a:spcPts val="0"/>
              </a:spcBef>
              <a:buFont typeface="+mj-lt"/>
              <a:buNone/>
              <a:defRPr sz="1400" b="1" cap="all" spc="100" baseline="0">
                <a:solidFill>
                  <a:schemeClr val="tx1"/>
                </a:solidFill>
                <a:latin typeface="+mj-lt"/>
              </a:defRPr>
            </a:lvl1pPr>
          </a:lstStyle>
          <a:p>
            <a:pPr lvl="0"/>
            <a:r>
              <a:rPr lang="en-US" dirty="0"/>
              <a:t>Name</a:t>
            </a:r>
          </a:p>
        </p:txBody>
      </p:sp>
      <p:sp>
        <p:nvSpPr>
          <p:cNvPr id="33" name="Text Placeholder 28"/>
          <p:cNvSpPr>
            <a:spLocks noGrp="1"/>
          </p:cNvSpPr>
          <p:nvPr>
            <p:ph type="body" sz="quarter" idx="34" hasCustomPrompt="1"/>
          </p:nvPr>
        </p:nvSpPr>
        <p:spPr>
          <a:xfrm>
            <a:off x="5966787" y="4904195"/>
            <a:ext cx="1399032" cy="517580"/>
          </a:xfrm>
        </p:spPr>
        <p:txBody>
          <a:bodyPr lIns="0" tIns="0" rIns="0" bIns="0">
            <a:noAutofit/>
          </a:bodyPr>
          <a:lstStyle>
            <a:lvl1pPr marL="0" indent="0" algn="r">
              <a:lnSpc>
                <a:spcPct val="100000"/>
              </a:lnSpc>
              <a:spcBef>
                <a:spcPts val="0"/>
              </a:spcBef>
              <a:buNone/>
              <a:defRPr sz="1200" b="0" spc="100" baseline="0">
                <a:solidFill>
                  <a:schemeClr val="tx1"/>
                </a:solidFill>
              </a:defRPr>
            </a:lvl1pPr>
          </a:lstStyle>
          <a:p>
            <a:pPr lvl="0"/>
            <a:r>
              <a:rPr lang="en-US" dirty="0"/>
              <a:t>Title</a:t>
            </a:r>
          </a:p>
        </p:txBody>
      </p:sp>
      <p:sp>
        <p:nvSpPr>
          <p:cNvPr id="8" name="Picture Placeholder 23"/>
          <p:cNvSpPr>
            <a:spLocks noGrp="1" noChangeAspect="1"/>
          </p:cNvSpPr>
          <p:nvPr>
            <p:ph type="pic" sz="quarter" idx="15"/>
          </p:nvPr>
        </p:nvSpPr>
        <p:spPr>
          <a:xfrm>
            <a:off x="7498080" y="2450592"/>
            <a:ext cx="1161288" cy="1161288"/>
          </a:xfrm>
        </p:spPr>
        <p:txBody>
          <a:bodyPr>
            <a:normAutofit/>
          </a:bodyPr>
          <a:lstStyle>
            <a:lvl1pPr marL="0" indent="0">
              <a:buNone/>
              <a:defRPr sz="1400">
                <a:solidFill>
                  <a:schemeClr val="tx1"/>
                </a:solidFill>
              </a:defRPr>
            </a:lvl1pPr>
          </a:lstStyle>
          <a:p>
            <a:r>
              <a:rPr lang="en-US"/>
              <a:t>Click icon to add picture</a:t>
            </a:r>
            <a:endParaRPr lang="en-US" dirty="0"/>
          </a:p>
        </p:txBody>
      </p:sp>
      <p:sp>
        <p:nvSpPr>
          <p:cNvPr id="26" name="Picture Placeholder 23"/>
          <p:cNvSpPr>
            <a:spLocks noGrp="1" noChangeAspect="1"/>
          </p:cNvSpPr>
          <p:nvPr>
            <p:ph type="pic" sz="quarter" idx="27"/>
          </p:nvPr>
        </p:nvSpPr>
        <p:spPr>
          <a:xfrm>
            <a:off x="7498080" y="4260487"/>
            <a:ext cx="1161288" cy="1161288"/>
          </a:xfrm>
        </p:spPr>
        <p:txBody>
          <a:bodyPr>
            <a:normAutofit/>
          </a:bodyPr>
          <a:lstStyle>
            <a:lvl1pPr marL="0" indent="0">
              <a:buNone/>
              <a:defRPr sz="1400">
                <a:solidFill>
                  <a:schemeClr val="tx1"/>
                </a:solidFill>
              </a:defRPr>
            </a:lvl1pPr>
          </a:lstStyle>
          <a:p>
            <a:r>
              <a:rPr lang="en-US"/>
              <a:t>Click icon to add picture</a:t>
            </a:r>
            <a:endParaRPr lang="en-US" dirty="0"/>
          </a:p>
        </p:txBody>
      </p:sp>
      <p:sp>
        <p:nvSpPr>
          <p:cNvPr id="16" name="Text Placeholder 28"/>
          <p:cNvSpPr>
            <a:spLocks noGrp="1"/>
          </p:cNvSpPr>
          <p:nvPr>
            <p:ph type="body" sz="quarter" idx="23" hasCustomPrompt="1"/>
          </p:nvPr>
        </p:nvSpPr>
        <p:spPr>
          <a:xfrm>
            <a:off x="8732520" y="2670048"/>
            <a:ext cx="1399032" cy="411480"/>
          </a:xfrm>
        </p:spPr>
        <p:txBody>
          <a:bodyPr lIns="0" tIns="0" rIns="0" bIns="0" anchor="t">
            <a:noAutofit/>
          </a:bodyPr>
          <a:lstStyle>
            <a:lvl1pPr marL="0" indent="0" algn="r">
              <a:lnSpc>
                <a:spcPct val="100000"/>
              </a:lnSpc>
              <a:spcBef>
                <a:spcPts val="0"/>
              </a:spcBef>
              <a:buFont typeface="+mj-lt"/>
              <a:buNone/>
              <a:defRPr sz="1400" b="1" cap="all" spc="100" baseline="0">
                <a:solidFill>
                  <a:schemeClr val="tx1"/>
                </a:solidFill>
                <a:latin typeface="+mj-lt"/>
              </a:defRPr>
            </a:lvl1pPr>
          </a:lstStyle>
          <a:p>
            <a:pPr lvl="0"/>
            <a:r>
              <a:rPr lang="en-US" dirty="0"/>
              <a:t>Name</a:t>
            </a:r>
          </a:p>
        </p:txBody>
      </p:sp>
      <p:sp>
        <p:nvSpPr>
          <p:cNvPr id="17" name="Text Placeholder 28"/>
          <p:cNvSpPr>
            <a:spLocks noGrp="1"/>
          </p:cNvSpPr>
          <p:nvPr>
            <p:ph type="body" sz="quarter" idx="24" hasCustomPrompt="1"/>
          </p:nvPr>
        </p:nvSpPr>
        <p:spPr>
          <a:xfrm>
            <a:off x="8732520" y="3094300"/>
            <a:ext cx="1399032" cy="517580"/>
          </a:xfrm>
        </p:spPr>
        <p:txBody>
          <a:bodyPr lIns="0" tIns="0" rIns="0" bIns="0">
            <a:noAutofit/>
          </a:bodyPr>
          <a:lstStyle>
            <a:lvl1pPr marL="0" indent="0" algn="r">
              <a:lnSpc>
                <a:spcPct val="100000"/>
              </a:lnSpc>
              <a:spcBef>
                <a:spcPts val="0"/>
              </a:spcBef>
              <a:buNone/>
              <a:defRPr sz="1200" b="0" spc="100" baseline="0">
                <a:solidFill>
                  <a:schemeClr val="tx1"/>
                </a:solidFill>
              </a:defRPr>
            </a:lvl1pPr>
          </a:lstStyle>
          <a:p>
            <a:pPr lvl="0"/>
            <a:r>
              <a:rPr lang="en-US" dirty="0"/>
              <a:t>Title</a:t>
            </a:r>
          </a:p>
        </p:txBody>
      </p:sp>
      <p:sp>
        <p:nvSpPr>
          <p:cNvPr id="34" name="Text Placeholder 28"/>
          <p:cNvSpPr>
            <a:spLocks noGrp="1"/>
          </p:cNvSpPr>
          <p:nvPr>
            <p:ph type="body" sz="quarter" idx="35" hasCustomPrompt="1"/>
          </p:nvPr>
        </p:nvSpPr>
        <p:spPr>
          <a:xfrm>
            <a:off x="8732520" y="4479943"/>
            <a:ext cx="1399032" cy="411480"/>
          </a:xfrm>
        </p:spPr>
        <p:txBody>
          <a:bodyPr lIns="0" tIns="0" rIns="0" bIns="0" anchor="t">
            <a:noAutofit/>
          </a:bodyPr>
          <a:lstStyle>
            <a:lvl1pPr marL="0" indent="0" algn="r">
              <a:lnSpc>
                <a:spcPct val="100000"/>
              </a:lnSpc>
              <a:spcBef>
                <a:spcPts val="0"/>
              </a:spcBef>
              <a:buFont typeface="+mj-lt"/>
              <a:buNone/>
              <a:defRPr sz="1400" b="1" cap="all" spc="100" baseline="0">
                <a:solidFill>
                  <a:schemeClr val="tx1"/>
                </a:solidFill>
                <a:latin typeface="+mj-lt"/>
              </a:defRPr>
            </a:lvl1pPr>
          </a:lstStyle>
          <a:p>
            <a:pPr lvl="0"/>
            <a:r>
              <a:rPr lang="en-US" dirty="0"/>
              <a:t>Name</a:t>
            </a:r>
          </a:p>
        </p:txBody>
      </p:sp>
      <p:sp>
        <p:nvSpPr>
          <p:cNvPr id="35" name="Text Placeholder 28"/>
          <p:cNvSpPr>
            <a:spLocks noGrp="1"/>
          </p:cNvSpPr>
          <p:nvPr>
            <p:ph type="body" sz="quarter" idx="36" hasCustomPrompt="1"/>
          </p:nvPr>
        </p:nvSpPr>
        <p:spPr>
          <a:xfrm>
            <a:off x="8732520" y="4904195"/>
            <a:ext cx="1399032" cy="517580"/>
          </a:xfrm>
        </p:spPr>
        <p:txBody>
          <a:bodyPr lIns="0" tIns="0" rIns="0" bIns="0">
            <a:noAutofit/>
          </a:bodyPr>
          <a:lstStyle>
            <a:lvl1pPr marL="0" indent="0" algn="r">
              <a:lnSpc>
                <a:spcPct val="100000"/>
              </a:lnSpc>
              <a:spcBef>
                <a:spcPts val="0"/>
              </a:spcBef>
              <a:buNone/>
              <a:defRPr sz="1200" b="0" spc="100" baseline="0">
                <a:solidFill>
                  <a:schemeClr val="tx1"/>
                </a:solidFill>
              </a:defRPr>
            </a:lvl1pPr>
          </a:lstStyle>
          <a:p>
            <a:pPr lvl="0"/>
            <a:r>
              <a:rPr lang="en-US" dirty="0"/>
              <a:t>Title</a:t>
            </a:r>
          </a:p>
        </p:txBody>
      </p:sp>
      <p:sp>
        <p:nvSpPr>
          <p:cNvPr id="9" name="Picture Placeholder 23"/>
          <p:cNvSpPr>
            <a:spLocks noGrp="1" noChangeAspect="1"/>
          </p:cNvSpPr>
          <p:nvPr>
            <p:ph type="pic" sz="quarter" idx="16"/>
          </p:nvPr>
        </p:nvSpPr>
        <p:spPr>
          <a:xfrm>
            <a:off x="10250424" y="2450592"/>
            <a:ext cx="1161288" cy="1161288"/>
          </a:xfrm>
        </p:spPr>
        <p:txBody>
          <a:bodyPr>
            <a:normAutofit/>
          </a:bodyPr>
          <a:lstStyle>
            <a:lvl1pPr marL="0" indent="0">
              <a:buNone/>
              <a:defRPr sz="1400">
                <a:solidFill>
                  <a:schemeClr val="tx1"/>
                </a:solidFill>
              </a:defRPr>
            </a:lvl1pPr>
          </a:lstStyle>
          <a:p>
            <a:r>
              <a:rPr lang="en-US"/>
              <a:t>Click icon to add picture</a:t>
            </a:r>
            <a:endParaRPr lang="en-US" dirty="0"/>
          </a:p>
        </p:txBody>
      </p:sp>
      <p:sp>
        <p:nvSpPr>
          <p:cNvPr id="27" name="Picture Placeholder 23"/>
          <p:cNvSpPr>
            <a:spLocks noGrp="1" noChangeAspect="1"/>
          </p:cNvSpPr>
          <p:nvPr>
            <p:ph type="pic" sz="quarter" idx="28"/>
          </p:nvPr>
        </p:nvSpPr>
        <p:spPr>
          <a:xfrm>
            <a:off x="10250424" y="4260487"/>
            <a:ext cx="1161288" cy="1161288"/>
          </a:xfrm>
        </p:spPr>
        <p:txBody>
          <a:bodyPr>
            <a:normAutofit/>
          </a:bodyPr>
          <a:lstStyle>
            <a:lvl1pPr marL="0" indent="0">
              <a:buNone/>
              <a:defRPr sz="1400">
                <a:solidFill>
                  <a:schemeClr val="tx1"/>
                </a:solidFill>
              </a:defRPr>
            </a:lvl1pPr>
          </a:lstStyle>
          <a:p>
            <a:r>
              <a:rPr lang="en-US"/>
              <a:t>Click icon to add picture</a:t>
            </a:r>
            <a:endParaRPr lang="en-US" dirty="0"/>
          </a:p>
        </p:txBody>
      </p:sp>
      <p:sp>
        <p:nvSpPr>
          <p:cNvPr id="4" name="Footer Placeholder 3"/>
          <p:cNvSpPr>
            <a:spLocks noGrp="1"/>
          </p:cNvSpPr>
          <p:nvPr>
            <p:ph type="ftr" sz="quarter" idx="11"/>
          </p:nvPr>
        </p:nvSpPr>
        <p:spPr>
          <a:xfrm>
            <a:off x="4038600" y="11575"/>
            <a:ext cx="4114800" cy="856526"/>
          </a:xfrm>
          <a:prstGeom prst="rect">
            <a:avLst/>
          </a:prstGeom>
        </p:spPr>
        <p:txBody>
          <a:bodyPr/>
          <a:lstStyle/>
          <a:p>
            <a:r>
              <a:rPr lang="en-US" dirty="0"/>
              <a:t>PRESENTATION TITLE</a:t>
            </a:r>
          </a:p>
        </p:txBody>
      </p:sp>
      <p:sp>
        <p:nvSpPr>
          <p:cNvPr id="5" name="Slide Number Placeholder 4"/>
          <p:cNvSpPr>
            <a:spLocks noGrp="1"/>
          </p:cNvSpPr>
          <p:nvPr>
            <p:ph type="sldNum" sz="quarter" idx="12"/>
          </p:nvPr>
        </p:nvSpPr>
        <p:spPr>
          <a:xfrm>
            <a:off x="4038600" y="6006546"/>
            <a:ext cx="4114800" cy="851453"/>
          </a:xfrm>
          <a:prstGeom prst="rect">
            <a:avLst/>
          </a:prstGeom>
        </p:spPr>
        <p:txBody>
          <a:bodyPr/>
          <a:lstStyle/>
          <a:p>
            <a:fld id="{294A09A9-5501-47C1-A89A-A340965A2BE2}" type="slidenum">
              <a:rPr lang="en-US" smtClean="0"/>
              <a:t>‹#›</a:t>
            </a:fld>
            <a:endParaRPr lang="en-US" dirty="0"/>
          </a:p>
        </p:txBody>
      </p:sp>
      <p:cxnSp>
        <p:nvCxnSpPr>
          <p:cNvPr id="18" name="Straight Connector 17"/>
          <p:cNvCxnSpPr/>
          <p:nvPr userDrawn="1"/>
        </p:nvCxnSpPr>
        <p:spPr>
          <a:xfrm>
            <a:off x="5251048" y="868101"/>
            <a:ext cx="1689904"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19" name="Straight Connector 18"/>
          <p:cNvCxnSpPr/>
          <p:nvPr userDrawn="1"/>
        </p:nvCxnSpPr>
        <p:spPr>
          <a:xfrm>
            <a:off x="5251048" y="5995687"/>
            <a:ext cx="1689904" cy="0"/>
          </a:xfrm>
          <a:prstGeom prst="line">
            <a:avLst/>
          </a:prstGeom>
          <a:ln w="12700"/>
        </p:spPr>
        <p:style>
          <a:lnRef idx="1">
            <a:schemeClr val="dk1"/>
          </a:lnRef>
          <a:fillRef idx="0">
            <a:schemeClr val="dk1"/>
          </a:fillRef>
          <a:effectRef idx="0">
            <a:schemeClr val="dk1"/>
          </a:effectRef>
          <a:fontRef idx="minor">
            <a:schemeClr val="tx1"/>
          </a:fontRef>
        </p:style>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Background pattern&#10;&#10;Description automatically generated"/>
          <p:cNvPicPr>
            <a:picLocks noChangeAspect="1"/>
          </p:cNvPicPr>
          <p:nvPr userDrawn="1"/>
        </p:nvPicPr>
        <p:blipFill>
          <a:blip r:embed="rId21">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381000" y="1660127"/>
            <a:ext cx="11430000" cy="1325563"/>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381000" y="3104752"/>
            <a:ext cx="11430000" cy="2092281"/>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4038600" y="11575"/>
            <a:ext cx="4114800" cy="856526"/>
          </a:xfrm>
          <a:prstGeom prst="rect">
            <a:avLst/>
          </a:prstGeom>
        </p:spPr>
        <p:txBody>
          <a:bodyPr vert="horz" lIns="91440" tIns="45720" rIns="91440" bIns="45720" rtlCol="0" anchor="ctr">
            <a:noAutofit/>
          </a:bodyPr>
          <a:lstStyle>
            <a:lvl1pPr algn="ctr">
              <a:defRPr sz="1200" b="1" i="0" spc="200" baseline="0">
                <a:solidFill>
                  <a:schemeClr val="tx1"/>
                </a:solidFill>
                <a:latin typeface="+mn-lt"/>
                <a:cs typeface="Arial" panose="020B0604020202020204" pitchFamily="34" charset="0"/>
              </a:defRPr>
            </a:lvl1pPr>
          </a:lstStyle>
          <a:p>
            <a:r>
              <a:rPr lang="en-US" dirty="0"/>
              <a:t>PRESENTATION TITLE</a:t>
            </a:r>
          </a:p>
        </p:txBody>
      </p:sp>
      <p:sp>
        <p:nvSpPr>
          <p:cNvPr id="6" name="Slide Number Placeholder 5"/>
          <p:cNvSpPr>
            <a:spLocks noGrp="1"/>
          </p:cNvSpPr>
          <p:nvPr>
            <p:ph type="sldNum" sz="quarter" idx="4"/>
          </p:nvPr>
        </p:nvSpPr>
        <p:spPr>
          <a:xfrm>
            <a:off x="4038600" y="6006546"/>
            <a:ext cx="4114800" cy="851453"/>
          </a:xfrm>
          <a:prstGeom prst="rect">
            <a:avLst/>
          </a:prstGeom>
        </p:spPr>
        <p:txBody>
          <a:bodyPr vert="horz" lIns="91440" tIns="45720" rIns="91440" bIns="45720" rtlCol="0" anchor="ctr">
            <a:noAutofit/>
          </a:bodyPr>
          <a:lstStyle>
            <a:lvl1pPr algn="ctr">
              <a:defRPr sz="1200" b="1" i="0" spc="200" baseline="0">
                <a:solidFill>
                  <a:schemeClr val="tx1"/>
                </a:solidFill>
                <a:latin typeface="+mn-lt"/>
                <a:cs typeface="Arial" panose="020B0604020202020204" pitchFamily="34" charset="0"/>
              </a:defRPr>
            </a:lvl1pPr>
          </a:lstStyle>
          <a:p>
            <a:r>
              <a:rPr lang="en-US" dirty="0"/>
              <a:t>&lt;##&gt;</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Lst>
  <p:hf hdr="0" dt="0"/>
  <p:txStyles>
    <p:titleStyle>
      <a:lvl1pPr algn="l" defTabSz="914400" rtl="0" eaLnBrk="1" latinLnBrk="0" hangingPunct="1">
        <a:lnSpc>
          <a:spcPct val="90000"/>
        </a:lnSpc>
        <a:spcBef>
          <a:spcPct val="0"/>
        </a:spcBef>
        <a:buNone/>
        <a:defRPr sz="4400" b="1" i="0" kern="1200" cap="all" spc="400" baseline="0">
          <a:solidFill>
            <a:schemeClr val="tx1"/>
          </a:solidFill>
          <a:latin typeface="+mj-lt"/>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spc="50" baseline="0">
          <a:solidFill>
            <a:schemeClr val="tx1"/>
          </a:solidFill>
          <a:latin typeface="+mn-lt"/>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spc="50" baseline="0">
          <a:solidFill>
            <a:schemeClr val="tx1"/>
          </a:solidFill>
          <a:latin typeface="+mn-lt"/>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spc="50" baseline="0">
          <a:solidFill>
            <a:schemeClr val="tx1"/>
          </a:solidFill>
          <a:latin typeface="+mn-lt"/>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spc="50" baseline="0">
          <a:solidFill>
            <a:schemeClr val="tx1"/>
          </a:solidFill>
          <a:latin typeface="+mn-lt"/>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spc="50" baseline="0">
          <a:solidFill>
            <a:schemeClr val="tx1"/>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7.jpeg"/></Relationships>
</file>

<file path=ppt/slides/_rels/slide10.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17.xml"/></Relationships>
</file>

<file path=ppt/slides/_rels/slide24.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1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1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075944" y="4854531"/>
            <a:ext cx="10040112" cy="1280160"/>
          </a:xfrm>
        </p:spPr>
        <p:txBody>
          <a:bodyPr/>
          <a:lstStyle/>
          <a:p>
            <a:r>
              <a:rPr lang="en-US" dirty="0"/>
              <a:t>​</a:t>
            </a:r>
          </a:p>
        </p:txBody>
      </p:sp>
      <p:sp>
        <p:nvSpPr>
          <p:cNvPr id="4" name="Flowchart: Terminator 3"/>
          <p:cNvSpPr/>
          <p:nvPr/>
        </p:nvSpPr>
        <p:spPr>
          <a:xfrm>
            <a:off x="0" y="1012468"/>
            <a:ext cx="10040112" cy="944348"/>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2">
                    <a:lumMod val="75000"/>
                  </a:schemeClr>
                </a:solidFill>
                <a:latin typeface="Times New Roman" panose="02020603050405020304" pitchFamily="18" charset="0"/>
                <a:cs typeface="Times New Roman" panose="02020603050405020304" pitchFamily="18" charset="0"/>
              </a:rPr>
              <a:t>M</a:t>
            </a:r>
            <a:r>
              <a:rPr lang="en-IN" sz="2400" b="1" dirty="0">
                <a:solidFill>
                  <a:schemeClr val="tx2">
                    <a:lumMod val="75000"/>
                  </a:schemeClr>
                </a:solidFill>
                <a:latin typeface="Times New Roman" panose="02020603050405020304" pitchFamily="18" charset="0"/>
                <a:cs typeface="Times New Roman" panose="02020603050405020304" pitchFamily="18" charset="0"/>
              </a:rPr>
              <a:t>ACHINE LEARNING FOR REAL – TIME HEART DISEASE PREDICTION</a:t>
            </a:r>
          </a:p>
        </p:txBody>
      </p:sp>
      <p:pic>
        <p:nvPicPr>
          <p:cNvPr id="6" name="Picture 5"/>
          <p:cNvPicPr>
            <a:picLocks noChangeAspect="1"/>
          </p:cNvPicPr>
          <p:nvPr/>
        </p:nvPicPr>
        <p:blipFill>
          <a:blip r:embed="rId3"/>
          <a:stretch>
            <a:fillRect/>
          </a:stretch>
        </p:blipFill>
        <p:spPr>
          <a:xfrm>
            <a:off x="7896200" y="-136146"/>
            <a:ext cx="3168352" cy="1152129"/>
          </a:xfrm>
          <a:prstGeom prst="rect">
            <a:avLst/>
          </a:prstGeom>
        </p:spPr>
      </p:pic>
      <p:sp>
        <p:nvSpPr>
          <p:cNvPr id="9" name="Arrow: Chevron 8"/>
          <p:cNvSpPr/>
          <p:nvPr/>
        </p:nvSpPr>
        <p:spPr>
          <a:xfrm>
            <a:off x="0" y="3429000"/>
            <a:ext cx="2639616" cy="432048"/>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solidFill>
                  <a:schemeClr val="tx1"/>
                </a:solidFill>
              </a:rPr>
              <a:t>PRESENTED BY: </a:t>
            </a:r>
          </a:p>
        </p:txBody>
      </p:sp>
      <p:sp>
        <p:nvSpPr>
          <p:cNvPr id="12" name="TextBox 11"/>
          <p:cNvSpPr txBox="1"/>
          <p:nvPr/>
        </p:nvSpPr>
        <p:spPr>
          <a:xfrm>
            <a:off x="119336" y="4149080"/>
            <a:ext cx="3888432" cy="1894749"/>
          </a:xfrm>
          <a:prstGeom prst="rect">
            <a:avLst/>
          </a:prstGeom>
          <a:noFill/>
        </p:spPr>
        <p:txBody>
          <a:bodyPr wrap="square" rtlCol="0">
            <a:spAutoFit/>
          </a:bodyPr>
          <a:lstStyle/>
          <a:p>
            <a:pPr>
              <a:lnSpc>
                <a:spcPct val="150000"/>
              </a:lnSpc>
            </a:pPr>
            <a:r>
              <a:rPr lang="en-IN" sz="1600" dirty="0">
                <a:latin typeface="Times New Roman" panose="02020603050405020304" pitchFamily="18" charset="0"/>
                <a:cs typeface="Times New Roman" panose="02020603050405020304" pitchFamily="18" charset="0"/>
              </a:rPr>
              <a:t> Devarapalli Rupika - (218H1A4311)</a:t>
            </a:r>
          </a:p>
          <a:p>
            <a:pPr>
              <a:lnSpc>
                <a:spcPct val="150000"/>
              </a:lnSpc>
            </a:pPr>
            <a:r>
              <a:rPr lang="en-IN" sz="1600" dirty="0">
                <a:latin typeface="Times New Roman" panose="02020603050405020304" pitchFamily="18" charset="0"/>
                <a:cs typeface="Times New Roman" panose="02020603050405020304" pitchFamily="18" charset="0"/>
              </a:rPr>
              <a:t>Gollapalli Bharath  - (218H1A4317)</a:t>
            </a:r>
          </a:p>
          <a:p>
            <a:pPr>
              <a:lnSpc>
                <a:spcPct val="150000"/>
              </a:lnSpc>
            </a:pPr>
            <a:r>
              <a:rPr lang="en-IN" sz="1600" dirty="0">
                <a:latin typeface="Times New Roman" panose="02020603050405020304" pitchFamily="18" charset="0"/>
                <a:cs typeface="Times New Roman" panose="02020603050405020304" pitchFamily="18" charset="0"/>
              </a:rPr>
              <a:t> Shaik Mohammed Farooq - (218H1A4350)</a:t>
            </a:r>
          </a:p>
          <a:p>
            <a:pPr>
              <a:lnSpc>
                <a:spcPct val="150000"/>
              </a:lnSpc>
            </a:pPr>
            <a:r>
              <a:rPr lang="en-IN" sz="1600" dirty="0">
                <a:latin typeface="Times New Roman" panose="02020603050405020304" pitchFamily="18" charset="0"/>
                <a:cs typeface="Times New Roman" panose="02020603050405020304" pitchFamily="18" charset="0"/>
              </a:rPr>
              <a:t>Kavuri Sai Sreenivas  - (218H1A4364)</a:t>
            </a:r>
          </a:p>
          <a:p>
            <a:pPr>
              <a:lnSpc>
                <a:spcPct val="150000"/>
              </a:lnSpc>
            </a:pPr>
            <a:r>
              <a:rPr lang="en-IN" sz="1600" dirty="0" err="1">
                <a:latin typeface="Times New Roman" panose="02020603050405020304" pitchFamily="18" charset="0"/>
                <a:cs typeface="Times New Roman" panose="02020603050405020304" pitchFamily="18" charset="0"/>
              </a:rPr>
              <a:t>Chitla</a:t>
            </a:r>
            <a:r>
              <a:rPr lang="en-IN" sz="1600" dirty="0">
                <a:latin typeface="Times New Roman" panose="02020603050405020304" pitchFamily="18" charset="0"/>
                <a:cs typeface="Times New Roman" panose="02020603050405020304" pitchFamily="18" charset="0"/>
              </a:rPr>
              <a:t> Venkat Krishna – (218H1A4309)</a:t>
            </a:r>
          </a:p>
        </p:txBody>
      </p:sp>
      <p:sp>
        <p:nvSpPr>
          <p:cNvPr id="13" name="TextBox 12"/>
          <p:cNvSpPr txBox="1"/>
          <p:nvPr/>
        </p:nvSpPr>
        <p:spPr>
          <a:xfrm>
            <a:off x="0" y="364643"/>
            <a:ext cx="8400256" cy="461665"/>
          </a:xfrm>
          <a:prstGeom prst="rect">
            <a:avLst/>
          </a:prstGeom>
          <a:noFill/>
        </p:spPr>
        <p:txBody>
          <a:bodyPr wrap="square" rtlCol="0">
            <a:spAutoFit/>
          </a:bodyPr>
          <a:lstStyle/>
          <a:p>
            <a:r>
              <a:rPr lang="en-IN" sz="2400" dirty="0">
                <a:solidFill>
                  <a:schemeClr val="accent2">
                    <a:lumMod val="10000"/>
                  </a:schemeClr>
                </a:solidFill>
                <a:latin typeface="Times New Roman" panose="02020603050405020304" pitchFamily="18" charset="0"/>
                <a:cs typeface="Times New Roman" panose="02020603050405020304" pitchFamily="18" charset="0"/>
              </a:rPr>
              <a:t>MVR COLLEGE OF ENGINEERING AND TECHNOLOGY</a:t>
            </a:r>
          </a:p>
        </p:txBody>
      </p:sp>
      <p:sp>
        <p:nvSpPr>
          <p:cNvPr id="14" name="Arrow: Chevron 13"/>
          <p:cNvSpPr/>
          <p:nvPr/>
        </p:nvSpPr>
        <p:spPr>
          <a:xfrm flipH="1">
            <a:off x="9624392" y="3069007"/>
            <a:ext cx="2088570" cy="432048"/>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solidFill>
                  <a:schemeClr val="tx1"/>
                </a:solidFill>
                <a:latin typeface="Times New Roman" panose="02020603050405020304" pitchFamily="18" charset="0"/>
                <a:cs typeface="Times New Roman" panose="02020603050405020304" pitchFamily="18" charset="0"/>
              </a:rPr>
              <a:t>GUIDED BY : </a:t>
            </a:r>
          </a:p>
        </p:txBody>
      </p:sp>
      <p:sp>
        <p:nvSpPr>
          <p:cNvPr id="15" name="TextBox 14"/>
          <p:cNvSpPr txBox="1"/>
          <p:nvPr/>
        </p:nvSpPr>
        <p:spPr>
          <a:xfrm>
            <a:off x="9552384" y="3686673"/>
            <a:ext cx="2783632" cy="338554"/>
          </a:xfrm>
          <a:prstGeom prst="rect">
            <a:avLst/>
          </a:prstGeom>
          <a:noFill/>
        </p:spPr>
        <p:txBody>
          <a:bodyPr wrap="square" rtlCol="0">
            <a:spAutoFit/>
          </a:bodyPr>
          <a:lstStyle/>
          <a:p>
            <a:r>
              <a:rPr lang="en-IN" sz="1600" b="1" dirty="0" err="1">
                <a:latin typeface="Times New Roman" panose="02020603050405020304" pitchFamily="18" charset="0"/>
                <a:cs typeface="Times New Roman" panose="02020603050405020304" pitchFamily="18" charset="0"/>
              </a:rPr>
              <a:t>Mr.N.Venkateswara</a:t>
            </a:r>
            <a:r>
              <a:rPr lang="en-IN" sz="1600" b="1" dirty="0">
                <a:latin typeface="Times New Roman" panose="02020603050405020304" pitchFamily="18" charset="0"/>
                <a:cs typeface="Times New Roman" panose="02020603050405020304" pitchFamily="18" charset="0"/>
              </a:rPr>
              <a:t> Rao</a:t>
            </a:r>
          </a:p>
        </p:txBody>
      </p:sp>
      <p:sp>
        <p:nvSpPr>
          <p:cNvPr id="18" name="TextBox 17"/>
          <p:cNvSpPr txBox="1"/>
          <p:nvPr/>
        </p:nvSpPr>
        <p:spPr>
          <a:xfrm>
            <a:off x="4799856" y="4923697"/>
            <a:ext cx="4752528" cy="1569660"/>
          </a:xfrm>
          <a:prstGeom prst="rect">
            <a:avLst/>
          </a:prstGeom>
          <a:noFill/>
        </p:spPr>
        <p:txBody>
          <a:bodyPr wrap="square" rtlCol="0">
            <a:spAutoFit/>
          </a:bodyPr>
          <a:lstStyle/>
          <a:p>
            <a:r>
              <a:rPr lang="en-IN" sz="1400" dirty="0">
                <a:latin typeface="Times New Roman" panose="02020603050405020304" pitchFamily="18" charset="0"/>
                <a:cs typeface="Times New Roman" panose="02020603050405020304" pitchFamily="18" charset="0"/>
              </a:rPr>
              <a:t>   </a:t>
            </a:r>
            <a:r>
              <a:rPr lang="en-IN" sz="1600" dirty="0">
                <a:latin typeface="Times New Roman" panose="02020603050405020304" pitchFamily="18" charset="0"/>
                <a:cs typeface="Times New Roman" panose="02020603050405020304" pitchFamily="18" charset="0"/>
              </a:rPr>
              <a:t>Submitted for the partial fulfillment</a:t>
            </a:r>
          </a:p>
          <a:p>
            <a:r>
              <a:rPr lang="en-IN" sz="1600" dirty="0">
                <a:latin typeface="Times New Roman" panose="02020603050405020304" pitchFamily="18" charset="0"/>
                <a:cs typeface="Times New Roman" panose="02020603050405020304" pitchFamily="18" charset="0"/>
              </a:rPr>
              <a:t>                            of </a:t>
            </a:r>
          </a:p>
          <a:p>
            <a:r>
              <a:rPr lang="en-IN" sz="1600" dirty="0">
                <a:latin typeface="Times New Roman" panose="02020603050405020304" pitchFamily="18" charset="0"/>
                <a:cs typeface="Times New Roman" panose="02020603050405020304" pitchFamily="18" charset="0"/>
              </a:rPr>
              <a:t>              Bachelor of Technology</a:t>
            </a:r>
          </a:p>
          <a:p>
            <a:r>
              <a:rPr lang="en-IN" sz="1600" dirty="0">
                <a:latin typeface="Times New Roman" panose="02020603050405020304" pitchFamily="18" charset="0"/>
                <a:cs typeface="Times New Roman" panose="02020603050405020304" pitchFamily="18" charset="0"/>
              </a:rPr>
              <a:t>                            in </a:t>
            </a:r>
          </a:p>
          <a:p>
            <a:r>
              <a:rPr lang="en-IN" sz="1600" dirty="0">
                <a:latin typeface="Times New Roman" panose="02020603050405020304" pitchFamily="18" charset="0"/>
                <a:cs typeface="Times New Roman" panose="02020603050405020304" pitchFamily="18" charset="0"/>
              </a:rPr>
              <a:t>    Computer Science and  Engineering(ARTFICIAL INTELLIGENCE)</a:t>
            </a:r>
          </a:p>
        </p:txBody>
      </p:sp>
      <p:sp>
        <p:nvSpPr>
          <p:cNvPr id="19" name="Flowchart: Process 18"/>
          <p:cNvSpPr/>
          <p:nvPr/>
        </p:nvSpPr>
        <p:spPr>
          <a:xfrm>
            <a:off x="0" y="6568001"/>
            <a:ext cx="12192000" cy="364643"/>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000" dirty="0">
                <a:solidFill>
                  <a:schemeClr val="tx1"/>
                </a:solidFill>
                <a:latin typeface="Times New Roman" panose="02020603050405020304" pitchFamily="18" charset="0"/>
                <a:cs typeface="Times New Roman" panose="02020603050405020304" pitchFamily="18" charset="0"/>
              </a:rPr>
              <a:t>COMPUTER SCIENCE AND ENGINEERING (ARTIFICIAL INTELLIGENCE)</a:t>
            </a:r>
          </a:p>
        </p:txBody>
      </p:sp>
      <p:pic>
        <p:nvPicPr>
          <p:cNvPr id="5" name="Picture 4">
            <a:extLst>
              <a:ext uri="{FF2B5EF4-FFF2-40B4-BE49-F238E27FC236}">
                <a16:creationId xmlns:a16="http://schemas.microsoft.com/office/drawing/2014/main" id="{AC1CE94A-F0C1-2432-0930-331883381C08}"/>
              </a:ext>
            </a:extLst>
          </p:cNvPr>
          <p:cNvPicPr>
            <a:picLocks noChangeAspect="1"/>
          </p:cNvPicPr>
          <p:nvPr/>
        </p:nvPicPr>
        <p:blipFill>
          <a:blip r:embed="rId4"/>
          <a:stretch>
            <a:fillRect/>
          </a:stretch>
        </p:blipFill>
        <p:spPr>
          <a:xfrm>
            <a:off x="4119206" y="2096921"/>
            <a:ext cx="4592184" cy="275761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rrow: Chevron 3"/>
          <p:cNvSpPr/>
          <p:nvPr/>
        </p:nvSpPr>
        <p:spPr>
          <a:xfrm>
            <a:off x="191344" y="188640"/>
            <a:ext cx="7032104" cy="648072"/>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400" dirty="0">
                <a:solidFill>
                  <a:schemeClr val="tx1"/>
                </a:solidFill>
                <a:latin typeface="Times New Roman" panose="02020603050405020304" pitchFamily="18" charset="0"/>
                <a:cs typeface="Times New Roman" panose="02020603050405020304" pitchFamily="18" charset="0"/>
              </a:rPr>
              <a:t>METHODOLOGY</a:t>
            </a:r>
          </a:p>
        </p:txBody>
      </p:sp>
      <p:pic>
        <p:nvPicPr>
          <p:cNvPr id="3" name="Picture 2">
            <a:extLst>
              <a:ext uri="{FF2B5EF4-FFF2-40B4-BE49-F238E27FC236}">
                <a16:creationId xmlns:a16="http://schemas.microsoft.com/office/drawing/2014/main" id="{7D5F77D6-8053-C2F6-DFFF-DFD6D5E51733}"/>
              </a:ext>
            </a:extLst>
          </p:cNvPr>
          <p:cNvPicPr>
            <a:picLocks noChangeAspect="1"/>
          </p:cNvPicPr>
          <p:nvPr/>
        </p:nvPicPr>
        <p:blipFill>
          <a:blip r:embed="rId2"/>
          <a:stretch>
            <a:fillRect/>
          </a:stretch>
        </p:blipFill>
        <p:spPr>
          <a:xfrm>
            <a:off x="3071665" y="1052736"/>
            <a:ext cx="5976664" cy="5719297"/>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peech Bubble: Rectangle with Corners Rounded 3"/>
          <p:cNvSpPr/>
          <p:nvPr/>
        </p:nvSpPr>
        <p:spPr>
          <a:xfrm>
            <a:off x="0" y="980728"/>
            <a:ext cx="5663952" cy="504056"/>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400" dirty="0">
                <a:solidFill>
                  <a:schemeClr val="accent1">
                    <a:lumMod val="25000"/>
                  </a:schemeClr>
                </a:solidFill>
                <a:latin typeface="Times New Roman" panose="02020603050405020304" pitchFamily="18" charset="0"/>
                <a:cs typeface="Times New Roman" panose="02020603050405020304" pitchFamily="18" charset="0"/>
              </a:rPr>
              <a:t>HARDWARE REQUIREMENTS</a:t>
            </a:r>
          </a:p>
        </p:txBody>
      </p:sp>
      <p:sp>
        <p:nvSpPr>
          <p:cNvPr id="5" name="TextBox 4"/>
          <p:cNvSpPr txBox="1"/>
          <p:nvPr/>
        </p:nvSpPr>
        <p:spPr>
          <a:xfrm>
            <a:off x="623392" y="2132856"/>
            <a:ext cx="7272808" cy="2118529"/>
          </a:xfrm>
          <a:prstGeom prst="rect">
            <a:avLst/>
          </a:prstGeom>
          <a:noFill/>
        </p:spPr>
        <p:txBody>
          <a:bodyPr wrap="square" rtlCol="0">
            <a:spAutoFit/>
          </a:bodyPr>
          <a:lstStyle/>
          <a:p>
            <a:pPr marL="285750" indent="-285750">
              <a:lnSpc>
                <a:spcPct val="150000"/>
              </a:lnSpc>
              <a:buFont typeface="Wingdings" panose="05000000000000000000" pitchFamily="2" charset="2"/>
              <a:buChar char="v"/>
            </a:pPr>
            <a:r>
              <a:rPr lang="en-US" dirty="0"/>
              <a:t> System : MINIMUM I3</a:t>
            </a:r>
          </a:p>
          <a:p>
            <a:pPr marL="285750" indent="-285750">
              <a:lnSpc>
                <a:spcPct val="150000"/>
              </a:lnSpc>
              <a:buFont typeface="Wingdings" panose="05000000000000000000" pitchFamily="2" charset="2"/>
              <a:buChar char="v"/>
            </a:pPr>
            <a:r>
              <a:rPr lang="en-US" dirty="0"/>
              <a:t> Hard Disk : 40 GB.</a:t>
            </a:r>
          </a:p>
          <a:p>
            <a:pPr marL="285750" indent="-285750">
              <a:lnSpc>
                <a:spcPct val="150000"/>
              </a:lnSpc>
              <a:buFont typeface="Wingdings" panose="05000000000000000000" pitchFamily="2" charset="2"/>
              <a:buChar char="v"/>
            </a:pPr>
            <a:r>
              <a:rPr lang="en-US" dirty="0"/>
              <a:t> Monitor : 14’ Color Monitor.</a:t>
            </a:r>
          </a:p>
          <a:p>
            <a:pPr marL="285750" indent="-285750">
              <a:lnSpc>
                <a:spcPct val="150000"/>
              </a:lnSpc>
              <a:buFont typeface="Wingdings" panose="05000000000000000000" pitchFamily="2" charset="2"/>
              <a:buChar char="v"/>
            </a:pPr>
            <a:r>
              <a:rPr lang="en-US" dirty="0"/>
              <a:t> Mouse : Optical Mouse. </a:t>
            </a:r>
          </a:p>
          <a:p>
            <a:pPr marL="285750" indent="-285750">
              <a:lnSpc>
                <a:spcPct val="150000"/>
              </a:lnSpc>
              <a:buFont typeface="Wingdings" panose="05000000000000000000" pitchFamily="2" charset="2"/>
              <a:buChar char="v"/>
            </a:pPr>
            <a:r>
              <a:rPr lang="en-US" dirty="0"/>
              <a:t> Ram : 4 GB.</a:t>
            </a:r>
            <a:endParaRPr lang="en-IN" dirty="0"/>
          </a:p>
        </p:txBody>
      </p:sp>
      <p:sp>
        <p:nvSpPr>
          <p:cNvPr id="6" name="Flowchart: Process 5"/>
          <p:cNvSpPr/>
          <p:nvPr/>
        </p:nvSpPr>
        <p:spPr>
          <a:xfrm>
            <a:off x="0" y="6568001"/>
            <a:ext cx="12192000" cy="364643"/>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latin typeface="Times New Roman" panose="02020603050405020304" pitchFamily="18" charset="0"/>
                <a:cs typeface="Times New Roman" panose="02020603050405020304" pitchFamily="18" charset="0"/>
              </a:rPr>
              <a:t>M</a:t>
            </a:r>
            <a:r>
              <a:rPr lang="en-IN" sz="2000" dirty="0">
                <a:solidFill>
                  <a:schemeClr val="tx1"/>
                </a:solidFill>
                <a:latin typeface="Times New Roman" panose="02020603050405020304" pitchFamily="18" charset="0"/>
                <a:cs typeface="Times New Roman" panose="02020603050405020304" pitchFamily="18" charset="0"/>
              </a:rPr>
              <a:t>ACHINE LEARNING FOR REAL – TIME HEART DISEASE PREDICTION</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Wave 3"/>
          <p:cNvSpPr/>
          <p:nvPr/>
        </p:nvSpPr>
        <p:spPr>
          <a:xfrm>
            <a:off x="0" y="764704"/>
            <a:ext cx="5807968" cy="792088"/>
          </a:xfrm>
          <a:prstGeom prst="wav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400" dirty="0">
                <a:solidFill>
                  <a:schemeClr val="accent1">
                    <a:lumMod val="25000"/>
                  </a:schemeClr>
                </a:solidFill>
                <a:latin typeface="Times New Roman" panose="02020603050405020304" pitchFamily="18" charset="0"/>
                <a:cs typeface="Times New Roman" panose="02020603050405020304" pitchFamily="18" charset="0"/>
              </a:rPr>
              <a:t>SOFTWARE REQUIREMENTS  </a:t>
            </a:r>
          </a:p>
        </p:txBody>
      </p:sp>
      <p:sp>
        <p:nvSpPr>
          <p:cNvPr id="7" name="TextBox 6"/>
          <p:cNvSpPr txBox="1"/>
          <p:nvPr/>
        </p:nvSpPr>
        <p:spPr>
          <a:xfrm>
            <a:off x="1919536" y="2348880"/>
            <a:ext cx="3960440" cy="2776401"/>
          </a:xfrm>
          <a:prstGeom prst="rect">
            <a:avLst/>
          </a:prstGeom>
          <a:noFill/>
        </p:spPr>
        <p:txBody>
          <a:bodyPr wrap="square" rtlCol="0">
            <a:spAutoFit/>
          </a:bodyPr>
          <a:lstStyle/>
          <a:p>
            <a:pPr marL="285750" indent="-285750">
              <a:lnSpc>
                <a:spcPct val="200000"/>
              </a:lnSpc>
              <a:buFont typeface="Wingdings" panose="05000000000000000000" pitchFamily="2" charset="2"/>
              <a:buChar char="Ø"/>
            </a:pPr>
            <a:r>
              <a:rPr lang="en-US" dirty="0"/>
              <a:t>Operating system : Windows 8 </a:t>
            </a:r>
          </a:p>
          <a:p>
            <a:pPr marL="285750" indent="-285750">
              <a:lnSpc>
                <a:spcPct val="200000"/>
              </a:lnSpc>
              <a:buFont typeface="Wingdings" panose="05000000000000000000" pitchFamily="2" charset="2"/>
              <a:buChar char="Ø"/>
            </a:pPr>
            <a:r>
              <a:rPr lang="en-US" dirty="0"/>
              <a:t>Coding Language : PYTHON 3.7</a:t>
            </a:r>
          </a:p>
          <a:p>
            <a:pPr marL="285750" indent="-285750">
              <a:lnSpc>
                <a:spcPct val="200000"/>
              </a:lnSpc>
              <a:buFont typeface="Wingdings" panose="05000000000000000000" pitchFamily="2" charset="2"/>
              <a:buChar char="Ø"/>
            </a:pPr>
            <a:r>
              <a:rPr lang="en-US" dirty="0"/>
              <a:t>Front end : HTML,CSS</a:t>
            </a:r>
          </a:p>
          <a:p>
            <a:pPr marL="285750" indent="-285750">
              <a:lnSpc>
                <a:spcPct val="200000"/>
              </a:lnSpc>
              <a:buFont typeface="Wingdings" panose="05000000000000000000" pitchFamily="2" charset="2"/>
              <a:buChar char="Ø"/>
            </a:pPr>
            <a:r>
              <a:rPr lang="en-US" dirty="0"/>
              <a:t>Back end : Python</a:t>
            </a:r>
          </a:p>
          <a:p>
            <a:pPr>
              <a:lnSpc>
                <a:spcPct val="200000"/>
              </a:lnSpc>
            </a:pPr>
            <a:r>
              <a:rPr lang="en-US" dirty="0"/>
              <a:t> </a:t>
            </a:r>
            <a:endParaRPr lang="en-IN" dirty="0"/>
          </a:p>
        </p:txBody>
      </p:sp>
      <p:sp>
        <p:nvSpPr>
          <p:cNvPr id="8" name="Flowchart: Process 7"/>
          <p:cNvSpPr/>
          <p:nvPr/>
        </p:nvSpPr>
        <p:spPr>
          <a:xfrm>
            <a:off x="0" y="6568001"/>
            <a:ext cx="12192000" cy="364643"/>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latin typeface="Times New Roman" panose="02020603050405020304" pitchFamily="18" charset="0"/>
                <a:cs typeface="Times New Roman" panose="02020603050405020304" pitchFamily="18" charset="0"/>
              </a:rPr>
              <a:t>M</a:t>
            </a:r>
            <a:r>
              <a:rPr lang="en-IN" sz="2000" dirty="0">
                <a:solidFill>
                  <a:schemeClr val="tx1"/>
                </a:solidFill>
                <a:latin typeface="Times New Roman" panose="02020603050405020304" pitchFamily="18" charset="0"/>
                <a:cs typeface="Times New Roman" panose="02020603050405020304" pitchFamily="18" charset="0"/>
              </a:rPr>
              <a:t>ACHINE LEARNING FOR REAL TIME HEART DISEASE PREDICTION</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ouble Wave 4"/>
          <p:cNvSpPr/>
          <p:nvPr/>
        </p:nvSpPr>
        <p:spPr>
          <a:xfrm>
            <a:off x="0" y="704744"/>
            <a:ext cx="5303912" cy="720080"/>
          </a:xfrm>
          <a:prstGeom prst="doubleWav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800" dirty="0">
                <a:solidFill>
                  <a:schemeClr val="accent1">
                    <a:lumMod val="25000"/>
                  </a:schemeClr>
                </a:solidFill>
                <a:latin typeface="Times New Roman" panose="02020603050405020304" pitchFamily="18" charset="0"/>
                <a:cs typeface="Times New Roman" panose="02020603050405020304" pitchFamily="18" charset="0"/>
              </a:rPr>
              <a:t>UML DIAGRAMS</a:t>
            </a:r>
          </a:p>
        </p:txBody>
      </p:sp>
      <p:sp>
        <p:nvSpPr>
          <p:cNvPr id="7" name="TextBox 6"/>
          <p:cNvSpPr txBox="1"/>
          <p:nvPr/>
        </p:nvSpPr>
        <p:spPr>
          <a:xfrm>
            <a:off x="839416" y="1988840"/>
            <a:ext cx="10729192" cy="1289071"/>
          </a:xfrm>
          <a:prstGeom prst="rect">
            <a:avLst/>
          </a:prstGeom>
          <a:noFill/>
        </p:spPr>
        <p:txBody>
          <a:bodyPr wrap="square" rtlCol="0">
            <a:spAutoFit/>
          </a:bodyPr>
          <a:lstStyle/>
          <a:p>
            <a:pPr algn="just">
              <a:lnSpc>
                <a:spcPct val="150000"/>
              </a:lnSpc>
            </a:pPr>
            <a:r>
              <a:rPr lang="en-US" dirty="0">
                <a:latin typeface="Times New Roman" panose="02020603050405020304" pitchFamily="18" charset="0"/>
                <a:cs typeface="Times New Roman" panose="02020603050405020304" pitchFamily="18" charset="0"/>
              </a:rPr>
              <a:t>UML stands for Unified Modeling Language. UML is a standardized general-purpose modeling language in the field of object-oriented software engineering. The standard is managed, and was created by, the Object Management Group</a:t>
            </a:r>
            <a:endParaRPr lang="en-IN" dirty="0">
              <a:latin typeface="Times New Roman" panose="02020603050405020304" pitchFamily="18" charset="0"/>
              <a:cs typeface="Times New Roman" panose="02020603050405020304" pitchFamily="18" charset="0"/>
            </a:endParaRPr>
          </a:p>
        </p:txBody>
      </p:sp>
      <p:sp>
        <p:nvSpPr>
          <p:cNvPr id="8" name="Flowchart: Process 7"/>
          <p:cNvSpPr/>
          <p:nvPr/>
        </p:nvSpPr>
        <p:spPr>
          <a:xfrm>
            <a:off x="0" y="6568001"/>
            <a:ext cx="12192000" cy="364643"/>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latin typeface="Times New Roman" panose="02020603050405020304" pitchFamily="18" charset="0"/>
                <a:cs typeface="Times New Roman" panose="02020603050405020304" pitchFamily="18" charset="0"/>
              </a:rPr>
              <a:t>M</a:t>
            </a:r>
            <a:r>
              <a:rPr lang="en-IN" sz="2000" dirty="0">
                <a:solidFill>
                  <a:schemeClr val="tx1"/>
                </a:solidFill>
                <a:latin typeface="Times New Roman" panose="02020603050405020304" pitchFamily="18" charset="0"/>
                <a:cs typeface="Times New Roman" panose="02020603050405020304" pitchFamily="18" charset="0"/>
              </a:rPr>
              <a:t>ACHINE LEARNING FOR REAL – TIME HEART DISEASE PREDICTION</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hought Bubble: Cloud 3"/>
          <p:cNvSpPr/>
          <p:nvPr/>
        </p:nvSpPr>
        <p:spPr>
          <a:xfrm>
            <a:off x="-11495" y="404664"/>
            <a:ext cx="5303912" cy="864096"/>
          </a:xfrm>
          <a:prstGeom prst="cloud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400" dirty="0">
                <a:solidFill>
                  <a:schemeClr val="accent1">
                    <a:lumMod val="25000"/>
                  </a:schemeClr>
                </a:solidFill>
                <a:latin typeface="Times New Roman" panose="02020603050405020304" pitchFamily="18" charset="0"/>
                <a:cs typeface="Times New Roman" panose="02020603050405020304" pitchFamily="18" charset="0"/>
              </a:rPr>
              <a:t>   FLOWCHART : USER</a:t>
            </a:r>
          </a:p>
        </p:txBody>
      </p:sp>
      <p:sp>
        <p:nvSpPr>
          <p:cNvPr id="7" name="Flowchart: Process 6"/>
          <p:cNvSpPr/>
          <p:nvPr/>
        </p:nvSpPr>
        <p:spPr>
          <a:xfrm>
            <a:off x="0" y="6568001"/>
            <a:ext cx="12192000" cy="364643"/>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latin typeface="Times New Roman" panose="02020603050405020304" pitchFamily="18" charset="0"/>
                <a:cs typeface="Times New Roman" panose="02020603050405020304" pitchFamily="18" charset="0"/>
              </a:rPr>
              <a:t>M</a:t>
            </a:r>
            <a:r>
              <a:rPr lang="en-IN" sz="2000" dirty="0">
                <a:solidFill>
                  <a:schemeClr val="tx1"/>
                </a:solidFill>
                <a:latin typeface="Times New Roman" panose="02020603050405020304" pitchFamily="18" charset="0"/>
                <a:cs typeface="Times New Roman" panose="02020603050405020304" pitchFamily="18" charset="0"/>
              </a:rPr>
              <a:t>ACHINE LEARNING FOR REAL – TIME HEART DISEASE PREDICTION</a:t>
            </a:r>
          </a:p>
        </p:txBody>
      </p:sp>
      <p:pic>
        <p:nvPicPr>
          <p:cNvPr id="3" name="Picture 2">
            <a:extLst>
              <a:ext uri="{FF2B5EF4-FFF2-40B4-BE49-F238E27FC236}">
                <a16:creationId xmlns:a16="http://schemas.microsoft.com/office/drawing/2014/main" id="{14D2BC1F-7594-86A1-C9E5-CFB224049CA0}"/>
              </a:ext>
            </a:extLst>
          </p:cNvPr>
          <p:cNvPicPr>
            <a:picLocks noChangeAspect="1"/>
          </p:cNvPicPr>
          <p:nvPr/>
        </p:nvPicPr>
        <p:blipFill>
          <a:blip r:embed="rId2"/>
          <a:stretch>
            <a:fillRect/>
          </a:stretch>
        </p:blipFill>
        <p:spPr>
          <a:xfrm>
            <a:off x="4260949" y="1124744"/>
            <a:ext cx="3670102" cy="4968552"/>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peech Bubble: Oval 4"/>
          <p:cNvSpPr/>
          <p:nvPr/>
        </p:nvSpPr>
        <p:spPr>
          <a:xfrm>
            <a:off x="2501" y="980728"/>
            <a:ext cx="4968552" cy="576064"/>
          </a:xfrm>
          <a:prstGeom prst="wedgeEllipse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800" dirty="0">
                <a:solidFill>
                  <a:schemeClr val="accent1">
                    <a:lumMod val="25000"/>
                  </a:schemeClr>
                </a:solidFill>
                <a:latin typeface="Times New Roman" panose="02020603050405020304" pitchFamily="18" charset="0"/>
                <a:cs typeface="Times New Roman" panose="02020603050405020304" pitchFamily="18" charset="0"/>
              </a:rPr>
              <a:t>FLOWCHART : ADMIN</a:t>
            </a:r>
            <a:endParaRPr lang="en-IN" dirty="0"/>
          </a:p>
        </p:txBody>
      </p:sp>
      <p:sp>
        <p:nvSpPr>
          <p:cNvPr id="8" name="Flowchart: Process 7"/>
          <p:cNvSpPr/>
          <p:nvPr/>
        </p:nvSpPr>
        <p:spPr>
          <a:xfrm>
            <a:off x="0" y="6568001"/>
            <a:ext cx="12192000" cy="364643"/>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latin typeface="Times New Roman" panose="02020603050405020304" pitchFamily="18" charset="0"/>
                <a:cs typeface="Times New Roman" panose="02020603050405020304" pitchFamily="18" charset="0"/>
              </a:rPr>
              <a:t>M</a:t>
            </a:r>
            <a:r>
              <a:rPr lang="en-IN" sz="2000" dirty="0">
                <a:solidFill>
                  <a:schemeClr val="tx1"/>
                </a:solidFill>
                <a:latin typeface="Times New Roman" panose="02020603050405020304" pitchFamily="18" charset="0"/>
                <a:cs typeface="Times New Roman" panose="02020603050405020304" pitchFamily="18" charset="0"/>
              </a:rPr>
              <a:t>ACHINE LEARNING FOR REAL – TIME HEART DISEASE PREDICTION</a:t>
            </a:r>
          </a:p>
        </p:txBody>
      </p:sp>
      <p:pic>
        <p:nvPicPr>
          <p:cNvPr id="3" name="Picture 2">
            <a:extLst>
              <a:ext uri="{FF2B5EF4-FFF2-40B4-BE49-F238E27FC236}">
                <a16:creationId xmlns:a16="http://schemas.microsoft.com/office/drawing/2014/main" id="{7C51DBDC-AFD4-B4FF-9EE3-53483B0EABF1}"/>
              </a:ext>
            </a:extLst>
          </p:cNvPr>
          <p:cNvPicPr>
            <a:picLocks noChangeAspect="1"/>
          </p:cNvPicPr>
          <p:nvPr/>
        </p:nvPicPr>
        <p:blipFill>
          <a:blip r:embed="rId2"/>
          <a:srcRect/>
          <a:stretch/>
        </p:blipFill>
        <p:spPr>
          <a:xfrm>
            <a:off x="3215680" y="2209218"/>
            <a:ext cx="5425888" cy="377190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croll: Horizontal 4"/>
          <p:cNvSpPr/>
          <p:nvPr/>
        </p:nvSpPr>
        <p:spPr>
          <a:xfrm>
            <a:off x="0" y="764704"/>
            <a:ext cx="4725348" cy="720080"/>
          </a:xfrm>
          <a:prstGeom prst="horizontalScrol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accent1">
                    <a:lumMod val="25000"/>
                  </a:schemeClr>
                </a:solidFill>
                <a:latin typeface="Times New Roman" panose="02020603050405020304" pitchFamily="18" charset="0"/>
                <a:cs typeface="Times New Roman" panose="02020603050405020304" pitchFamily="18" charset="0"/>
              </a:rPr>
              <a:t>USE CASE DIAGRAM </a:t>
            </a:r>
          </a:p>
        </p:txBody>
      </p:sp>
      <p:sp>
        <p:nvSpPr>
          <p:cNvPr id="8" name="Flowchart: Process 7"/>
          <p:cNvSpPr/>
          <p:nvPr/>
        </p:nvSpPr>
        <p:spPr>
          <a:xfrm>
            <a:off x="0" y="6568001"/>
            <a:ext cx="12192000" cy="364643"/>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latin typeface="Times New Roman" panose="02020603050405020304" pitchFamily="18" charset="0"/>
                <a:cs typeface="Times New Roman" panose="02020603050405020304" pitchFamily="18" charset="0"/>
              </a:rPr>
              <a:t>M</a:t>
            </a:r>
            <a:r>
              <a:rPr lang="en-IN" sz="2000" dirty="0">
                <a:solidFill>
                  <a:schemeClr val="tx1"/>
                </a:solidFill>
                <a:latin typeface="Times New Roman" panose="02020603050405020304" pitchFamily="18" charset="0"/>
                <a:cs typeface="Times New Roman" panose="02020603050405020304" pitchFamily="18" charset="0"/>
              </a:rPr>
              <a:t>ACHINE LEARNING FOR REAL – TIME HEART DISEASE PREDICTION</a:t>
            </a:r>
          </a:p>
        </p:txBody>
      </p:sp>
      <p:pic>
        <p:nvPicPr>
          <p:cNvPr id="3" name="Picture 2">
            <a:extLst>
              <a:ext uri="{FF2B5EF4-FFF2-40B4-BE49-F238E27FC236}">
                <a16:creationId xmlns:a16="http://schemas.microsoft.com/office/drawing/2014/main" id="{35DEDB4C-3D7D-F5CB-6189-F6632E40CD7C}"/>
              </a:ext>
            </a:extLst>
          </p:cNvPr>
          <p:cNvPicPr>
            <a:picLocks noChangeAspect="1"/>
          </p:cNvPicPr>
          <p:nvPr/>
        </p:nvPicPr>
        <p:blipFill>
          <a:blip r:embed="rId2"/>
          <a:stretch>
            <a:fillRect/>
          </a:stretch>
        </p:blipFill>
        <p:spPr>
          <a:xfrm>
            <a:off x="335360" y="1700807"/>
            <a:ext cx="11258550" cy="4392489"/>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lowchart: Stored Data 3"/>
          <p:cNvSpPr/>
          <p:nvPr/>
        </p:nvSpPr>
        <p:spPr>
          <a:xfrm flipH="1">
            <a:off x="0" y="836712"/>
            <a:ext cx="5375920" cy="504056"/>
          </a:xfrm>
          <a:prstGeom prst="flowChartOnlineStora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400" dirty="0">
                <a:latin typeface="Times New Roman" panose="02020603050405020304" pitchFamily="18" charset="0"/>
                <a:cs typeface="Times New Roman" panose="02020603050405020304" pitchFamily="18" charset="0"/>
              </a:rPr>
              <a:t>SEQUENCE DIAGRAM</a:t>
            </a:r>
          </a:p>
        </p:txBody>
      </p:sp>
      <p:sp>
        <p:nvSpPr>
          <p:cNvPr id="7" name="Flowchart: Process 6"/>
          <p:cNvSpPr/>
          <p:nvPr/>
        </p:nvSpPr>
        <p:spPr>
          <a:xfrm>
            <a:off x="0" y="6568001"/>
            <a:ext cx="12192000" cy="364643"/>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latin typeface="Times New Roman" panose="02020603050405020304" pitchFamily="18" charset="0"/>
                <a:cs typeface="Times New Roman" panose="02020603050405020304" pitchFamily="18" charset="0"/>
              </a:rPr>
              <a:t>M</a:t>
            </a:r>
            <a:r>
              <a:rPr lang="en-IN" sz="2000" dirty="0">
                <a:solidFill>
                  <a:schemeClr val="tx1"/>
                </a:solidFill>
                <a:latin typeface="Times New Roman" panose="02020603050405020304" pitchFamily="18" charset="0"/>
                <a:cs typeface="Times New Roman" panose="02020603050405020304" pitchFamily="18" charset="0"/>
              </a:rPr>
              <a:t>ACHINE LEARNING FOR REAL – TIME HEART DISEASE PREDICTION</a:t>
            </a:r>
          </a:p>
        </p:txBody>
      </p:sp>
      <p:pic>
        <p:nvPicPr>
          <p:cNvPr id="3" name="Picture 2">
            <a:extLst>
              <a:ext uri="{FF2B5EF4-FFF2-40B4-BE49-F238E27FC236}">
                <a16:creationId xmlns:a16="http://schemas.microsoft.com/office/drawing/2014/main" id="{24D135FA-084F-6C66-1CF7-F4D087C273C7}"/>
              </a:ext>
            </a:extLst>
          </p:cNvPr>
          <p:cNvPicPr>
            <a:picLocks noChangeAspect="1"/>
          </p:cNvPicPr>
          <p:nvPr/>
        </p:nvPicPr>
        <p:blipFill>
          <a:blip r:embed="rId2"/>
          <a:stretch>
            <a:fillRect/>
          </a:stretch>
        </p:blipFill>
        <p:spPr>
          <a:xfrm>
            <a:off x="2671762" y="1556792"/>
            <a:ext cx="6848475" cy="4824536"/>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Wave 3"/>
          <p:cNvSpPr/>
          <p:nvPr/>
        </p:nvSpPr>
        <p:spPr>
          <a:xfrm>
            <a:off x="12720" y="386380"/>
            <a:ext cx="5157832" cy="792088"/>
          </a:xfrm>
          <a:prstGeom prst="wav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400" dirty="0">
                <a:solidFill>
                  <a:schemeClr val="accent1">
                    <a:lumMod val="25000"/>
                  </a:schemeClr>
                </a:solidFill>
                <a:latin typeface="Times New Roman" panose="02020603050405020304" pitchFamily="18" charset="0"/>
                <a:cs typeface="Times New Roman" panose="02020603050405020304" pitchFamily="18" charset="0"/>
              </a:rPr>
              <a:t>DATA FLOW DIAGRAM</a:t>
            </a:r>
          </a:p>
        </p:txBody>
      </p:sp>
      <p:sp>
        <p:nvSpPr>
          <p:cNvPr id="7" name="Flowchart: Process 6"/>
          <p:cNvSpPr/>
          <p:nvPr/>
        </p:nvSpPr>
        <p:spPr>
          <a:xfrm>
            <a:off x="0" y="6568001"/>
            <a:ext cx="12192000" cy="364643"/>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latin typeface="Times New Roman" panose="02020603050405020304" pitchFamily="18" charset="0"/>
                <a:cs typeface="Times New Roman" panose="02020603050405020304" pitchFamily="18" charset="0"/>
              </a:rPr>
              <a:t>M</a:t>
            </a:r>
            <a:r>
              <a:rPr lang="en-IN" sz="2000" dirty="0">
                <a:solidFill>
                  <a:schemeClr val="tx1"/>
                </a:solidFill>
                <a:latin typeface="Times New Roman" panose="02020603050405020304" pitchFamily="18" charset="0"/>
                <a:cs typeface="Times New Roman" panose="02020603050405020304" pitchFamily="18" charset="0"/>
              </a:rPr>
              <a:t>ACHINE LEARNING FOR REAL – TIME HEART  DISEASE PREDICTION</a:t>
            </a:r>
          </a:p>
        </p:txBody>
      </p:sp>
      <p:pic>
        <p:nvPicPr>
          <p:cNvPr id="3" name="Picture 2">
            <a:extLst>
              <a:ext uri="{FF2B5EF4-FFF2-40B4-BE49-F238E27FC236}">
                <a16:creationId xmlns:a16="http://schemas.microsoft.com/office/drawing/2014/main" id="{61722172-567D-CF03-64A8-636B08162414}"/>
              </a:ext>
            </a:extLst>
          </p:cNvPr>
          <p:cNvPicPr>
            <a:picLocks noChangeAspect="1"/>
          </p:cNvPicPr>
          <p:nvPr/>
        </p:nvPicPr>
        <p:blipFill>
          <a:blip r:embed="rId2"/>
          <a:stretch>
            <a:fillRect/>
          </a:stretch>
        </p:blipFill>
        <p:spPr>
          <a:xfrm>
            <a:off x="4079776" y="1268760"/>
            <a:ext cx="4392488" cy="5090044"/>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rrow: Chevron 2"/>
          <p:cNvSpPr/>
          <p:nvPr/>
        </p:nvSpPr>
        <p:spPr>
          <a:xfrm>
            <a:off x="0" y="692696"/>
            <a:ext cx="4799856" cy="576064"/>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400" dirty="0">
                <a:solidFill>
                  <a:schemeClr val="accent1">
                    <a:lumMod val="25000"/>
                  </a:schemeClr>
                </a:solidFill>
                <a:latin typeface="Times New Roman" panose="02020603050405020304" pitchFamily="18" charset="0"/>
                <a:cs typeface="Times New Roman" panose="02020603050405020304" pitchFamily="18" charset="0"/>
              </a:rPr>
              <a:t>RESULTS</a:t>
            </a:r>
          </a:p>
        </p:txBody>
      </p:sp>
      <p:sp>
        <p:nvSpPr>
          <p:cNvPr id="6" name="Flowchart: Process 5"/>
          <p:cNvSpPr/>
          <p:nvPr/>
        </p:nvSpPr>
        <p:spPr>
          <a:xfrm>
            <a:off x="0" y="6568001"/>
            <a:ext cx="12192000" cy="364643"/>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latin typeface="Times New Roman" panose="02020603050405020304" pitchFamily="18" charset="0"/>
                <a:cs typeface="Times New Roman" panose="02020603050405020304" pitchFamily="18" charset="0"/>
              </a:rPr>
              <a:t>M</a:t>
            </a:r>
            <a:r>
              <a:rPr lang="en-IN" sz="2000" dirty="0">
                <a:solidFill>
                  <a:schemeClr val="tx1"/>
                </a:solidFill>
                <a:latin typeface="Times New Roman" panose="02020603050405020304" pitchFamily="18" charset="0"/>
                <a:cs typeface="Times New Roman" panose="02020603050405020304" pitchFamily="18" charset="0"/>
              </a:rPr>
              <a:t>ACHINE LEARNING FOR REAL – TIME HEART DISEASE PREDICTION</a:t>
            </a:r>
          </a:p>
        </p:txBody>
      </p:sp>
      <p:pic>
        <p:nvPicPr>
          <p:cNvPr id="4" name="Picture 3">
            <a:extLst>
              <a:ext uri="{FF2B5EF4-FFF2-40B4-BE49-F238E27FC236}">
                <a16:creationId xmlns:a16="http://schemas.microsoft.com/office/drawing/2014/main" id="{2AB83CE6-4684-DBAA-25C8-C795D918BDCD}"/>
              </a:ext>
            </a:extLst>
          </p:cNvPr>
          <p:cNvPicPr>
            <a:picLocks noChangeAspect="1"/>
          </p:cNvPicPr>
          <p:nvPr/>
        </p:nvPicPr>
        <p:blipFill>
          <a:blip r:embed="rId2"/>
          <a:stretch>
            <a:fillRect/>
          </a:stretch>
        </p:blipFill>
        <p:spPr>
          <a:xfrm>
            <a:off x="1199456" y="1556792"/>
            <a:ext cx="9721080" cy="396044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rrow: Notched Right 3"/>
          <p:cNvSpPr/>
          <p:nvPr/>
        </p:nvSpPr>
        <p:spPr>
          <a:xfrm>
            <a:off x="0" y="260905"/>
            <a:ext cx="7824192" cy="863839"/>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800" dirty="0">
                <a:solidFill>
                  <a:schemeClr val="accent1">
                    <a:lumMod val="25000"/>
                  </a:schemeClr>
                </a:solidFill>
                <a:latin typeface="Times New Roman" panose="02020603050405020304" pitchFamily="18" charset="0"/>
                <a:cs typeface="Times New Roman" panose="02020603050405020304" pitchFamily="18" charset="0"/>
              </a:rPr>
              <a:t>CONTENTS</a:t>
            </a:r>
          </a:p>
        </p:txBody>
      </p:sp>
      <p:sp>
        <p:nvSpPr>
          <p:cNvPr id="5" name="TextBox 4"/>
          <p:cNvSpPr txBox="1"/>
          <p:nvPr/>
        </p:nvSpPr>
        <p:spPr>
          <a:xfrm>
            <a:off x="479376" y="1277281"/>
            <a:ext cx="6408712" cy="5028556"/>
          </a:xfrm>
          <a:prstGeom prst="rect">
            <a:avLst/>
          </a:prstGeom>
          <a:noFill/>
        </p:spPr>
        <p:txBody>
          <a:bodyPr wrap="square" rtlCol="0">
            <a:spAutoFit/>
          </a:bodyPr>
          <a:lstStyle/>
          <a:p>
            <a:pPr marL="285750" indent="-285750">
              <a:lnSpc>
                <a:spcPct val="150000"/>
              </a:lnSpc>
              <a:buFont typeface="Wingdings" panose="05000000000000000000" pitchFamily="2" charset="2"/>
              <a:buChar char="ü"/>
            </a:pPr>
            <a:r>
              <a:rPr lang="en-IN" dirty="0">
                <a:latin typeface="Times New Roman" panose="02020603050405020304" pitchFamily="18" charset="0"/>
                <a:cs typeface="Times New Roman" panose="02020603050405020304" pitchFamily="18" charset="0"/>
              </a:rPr>
              <a:t>Abstract</a:t>
            </a:r>
          </a:p>
          <a:p>
            <a:pPr marL="285750" indent="-285750">
              <a:lnSpc>
                <a:spcPct val="150000"/>
              </a:lnSpc>
              <a:buFont typeface="Wingdings" panose="05000000000000000000" pitchFamily="2" charset="2"/>
              <a:buChar char="ü"/>
            </a:pPr>
            <a:r>
              <a:rPr lang="en-IN" dirty="0">
                <a:latin typeface="Times New Roman" panose="02020603050405020304" pitchFamily="18" charset="0"/>
                <a:cs typeface="Times New Roman" panose="02020603050405020304" pitchFamily="18" charset="0"/>
              </a:rPr>
              <a:t>Introduction</a:t>
            </a:r>
          </a:p>
          <a:p>
            <a:pPr marL="285750" indent="-285750">
              <a:lnSpc>
                <a:spcPct val="150000"/>
              </a:lnSpc>
              <a:buFont typeface="Wingdings" panose="05000000000000000000" pitchFamily="2" charset="2"/>
              <a:buChar char="ü"/>
            </a:pPr>
            <a:r>
              <a:rPr lang="en-IN" dirty="0">
                <a:latin typeface="Times New Roman" panose="02020603050405020304" pitchFamily="18" charset="0"/>
                <a:cs typeface="Times New Roman" panose="02020603050405020304" pitchFamily="18" charset="0"/>
              </a:rPr>
              <a:t>Existing System</a:t>
            </a:r>
          </a:p>
          <a:p>
            <a:pPr marL="285750" indent="-285750">
              <a:lnSpc>
                <a:spcPct val="150000"/>
              </a:lnSpc>
              <a:buFont typeface="Wingdings" panose="05000000000000000000" pitchFamily="2" charset="2"/>
              <a:buChar char="ü"/>
            </a:pPr>
            <a:r>
              <a:rPr lang="en-IN" dirty="0">
                <a:latin typeface="Times New Roman" panose="02020603050405020304" pitchFamily="18" charset="0"/>
                <a:cs typeface="Times New Roman" panose="02020603050405020304" pitchFamily="18" charset="0"/>
              </a:rPr>
              <a:t>Proposed System </a:t>
            </a:r>
          </a:p>
          <a:p>
            <a:pPr marL="285750" indent="-285750">
              <a:lnSpc>
                <a:spcPct val="150000"/>
              </a:lnSpc>
              <a:buFont typeface="Wingdings" panose="05000000000000000000" pitchFamily="2" charset="2"/>
              <a:buChar char="ü"/>
            </a:pPr>
            <a:r>
              <a:rPr lang="en-IN" dirty="0">
                <a:latin typeface="Times New Roman" panose="02020603050405020304" pitchFamily="18" charset="0"/>
                <a:cs typeface="Times New Roman" panose="02020603050405020304" pitchFamily="18" charset="0"/>
              </a:rPr>
              <a:t>Methodology</a:t>
            </a:r>
          </a:p>
          <a:p>
            <a:pPr marL="285750" indent="-285750">
              <a:lnSpc>
                <a:spcPct val="150000"/>
              </a:lnSpc>
              <a:buFont typeface="Wingdings" panose="05000000000000000000" pitchFamily="2" charset="2"/>
              <a:buChar char="ü"/>
            </a:pPr>
            <a:r>
              <a:rPr lang="en-IN" dirty="0">
                <a:latin typeface="Times New Roman" panose="02020603050405020304" pitchFamily="18" charset="0"/>
                <a:cs typeface="Times New Roman" panose="02020603050405020304" pitchFamily="18" charset="0"/>
              </a:rPr>
              <a:t>Hardware Requirements</a:t>
            </a:r>
          </a:p>
          <a:p>
            <a:pPr marL="285750" indent="-285750">
              <a:lnSpc>
                <a:spcPct val="150000"/>
              </a:lnSpc>
              <a:buFont typeface="Wingdings" panose="05000000000000000000" pitchFamily="2" charset="2"/>
              <a:buChar char="ü"/>
            </a:pPr>
            <a:r>
              <a:rPr lang="en-IN" dirty="0">
                <a:latin typeface="Times New Roman" panose="02020603050405020304" pitchFamily="18" charset="0"/>
                <a:cs typeface="Times New Roman" panose="02020603050405020304" pitchFamily="18" charset="0"/>
              </a:rPr>
              <a:t>Software Requirements</a:t>
            </a:r>
          </a:p>
          <a:p>
            <a:pPr marL="285750" indent="-285750">
              <a:lnSpc>
                <a:spcPct val="150000"/>
              </a:lnSpc>
              <a:buFont typeface="Wingdings" panose="05000000000000000000" pitchFamily="2" charset="2"/>
              <a:buChar char="ü"/>
            </a:pPr>
            <a:r>
              <a:rPr lang="en-IN" dirty="0">
                <a:latin typeface="Times New Roman" panose="02020603050405020304" pitchFamily="18" charset="0"/>
                <a:cs typeface="Times New Roman" panose="02020603050405020304" pitchFamily="18" charset="0"/>
              </a:rPr>
              <a:t>UML Diagrams</a:t>
            </a:r>
          </a:p>
          <a:p>
            <a:pPr marL="285750" indent="-285750">
              <a:lnSpc>
                <a:spcPct val="150000"/>
              </a:lnSpc>
              <a:buFont typeface="Wingdings" panose="05000000000000000000" pitchFamily="2" charset="2"/>
              <a:buChar char="ü"/>
            </a:pPr>
            <a:r>
              <a:rPr lang="en-IN" dirty="0">
                <a:latin typeface="Times New Roman" panose="02020603050405020304" pitchFamily="18" charset="0"/>
                <a:cs typeface="Times New Roman" panose="02020603050405020304" pitchFamily="18" charset="0"/>
              </a:rPr>
              <a:t>Results</a:t>
            </a:r>
          </a:p>
          <a:p>
            <a:pPr marL="285750" indent="-285750">
              <a:lnSpc>
                <a:spcPct val="150000"/>
              </a:lnSpc>
              <a:buFont typeface="Wingdings" panose="05000000000000000000" pitchFamily="2" charset="2"/>
              <a:buChar char="ü"/>
            </a:pPr>
            <a:r>
              <a:rPr lang="en-IN" dirty="0">
                <a:latin typeface="Times New Roman" panose="02020603050405020304" pitchFamily="18" charset="0"/>
                <a:cs typeface="Times New Roman" panose="02020603050405020304" pitchFamily="18" charset="0"/>
              </a:rPr>
              <a:t>Conclusion</a:t>
            </a:r>
          </a:p>
          <a:p>
            <a:pPr marL="285750" indent="-285750">
              <a:lnSpc>
                <a:spcPct val="150000"/>
              </a:lnSpc>
              <a:buFont typeface="Wingdings" panose="05000000000000000000" pitchFamily="2" charset="2"/>
              <a:buChar char="ü"/>
            </a:pPr>
            <a:r>
              <a:rPr lang="en-IN" dirty="0">
                <a:latin typeface="Times New Roman" panose="02020603050405020304" pitchFamily="18" charset="0"/>
                <a:cs typeface="Times New Roman" panose="02020603050405020304" pitchFamily="18" charset="0"/>
              </a:rPr>
              <a:t>Future Scope</a:t>
            </a:r>
          </a:p>
          <a:p>
            <a:pPr marL="285750" indent="-285750">
              <a:lnSpc>
                <a:spcPct val="150000"/>
              </a:lnSpc>
              <a:buFont typeface="Wingdings" panose="05000000000000000000" pitchFamily="2" charset="2"/>
              <a:buChar char="ü"/>
            </a:pPr>
            <a:r>
              <a:rPr lang="en-IN" dirty="0">
                <a:latin typeface="Times New Roman" panose="02020603050405020304" pitchFamily="18" charset="0"/>
                <a:cs typeface="Times New Roman" panose="02020603050405020304" pitchFamily="18" charset="0"/>
              </a:rPr>
              <a:t>References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lowchart: Process 1"/>
          <p:cNvSpPr/>
          <p:nvPr/>
        </p:nvSpPr>
        <p:spPr>
          <a:xfrm>
            <a:off x="0" y="6568001"/>
            <a:ext cx="12192000" cy="364643"/>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latin typeface="Times New Roman" panose="02020603050405020304" pitchFamily="18" charset="0"/>
                <a:cs typeface="Times New Roman" panose="02020603050405020304" pitchFamily="18" charset="0"/>
              </a:rPr>
              <a:t>M</a:t>
            </a:r>
            <a:r>
              <a:rPr lang="en-IN" sz="2000" dirty="0">
                <a:solidFill>
                  <a:schemeClr val="tx1"/>
                </a:solidFill>
                <a:latin typeface="Times New Roman" panose="02020603050405020304" pitchFamily="18" charset="0"/>
                <a:cs typeface="Times New Roman" panose="02020603050405020304" pitchFamily="18" charset="0"/>
              </a:rPr>
              <a:t>ACHINE LEARNING FOR REAL TIME HEART DISEASE PREDICTION</a:t>
            </a:r>
          </a:p>
        </p:txBody>
      </p:sp>
      <p:pic>
        <p:nvPicPr>
          <p:cNvPr id="5" name="Picture 4">
            <a:extLst>
              <a:ext uri="{FF2B5EF4-FFF2-40B4-BE49-F238E27FC236}">
                <a16:creationId xmlns:a16="http://schemas.microsoft.com/office/drawing/2014/main" id="{3D74833C-6632-5A99-D827-EBD4253C821A}"/>
              </a:ext>
            </a:extLst>
          </p:cNvPr>
          <p:cNvPicPr>
            <a:picLocks noChangeAspect="1"/>
          </p:cNvPicPr>
          <p:nvPr/>
        </p:nvPicPr>
        <p:blipFill>
          <a:blip r:embed="rId2"/>
          <a:stretch>
            <a:fillRect/>
          </a:stretch>
        </p:blipFill>
        <p:spPr>
          <a:xfrm>
            <a:off x="1199456" y="1556791"/>
            <a:ext cx="9505056" cy="3744417"/>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lowchart: Process 1"/>
          <p:cNvSpPr/>
          <p:nvPr/>
        </p:nvSpPr>
        <p:spPr>
          <a:xfrm>
            <a:off x="0" y="6568001"/>
            <a:ext cx="12192000" cy="364643"/>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latin typeface="Times New Roman" panose="02020603050405020304" pitchFamily="18" charset="0"/>
                <a:cs typeface="Times New Roman" panose="02020603050405020304" pitchFamily="18" charset="0"/>
              </a:rPr>
              <a:t>M</a:t>
            </a:r>
            <a:r>
              <a:rPr lang="en-IN" sz="2000" dirty="0">
                <a:solidFill>
                  <a:schemeClr val="tx1"/>
                </a:solidFill>
                <a:latin typeface="Times New Roman" panose="02020603050405020304" pitchFamily="18" charset="0"/>
                <a:cs typeface="Times New Roman" panose="02020603050405020304" pitchFamily="18" charset="0"/>
              </a:rPr>
              <a:t>ACHINE LEARNING FOR REAL – TIME HEART DISEASE PREDICTION</a:t>
            </a:r>
          </a:p>
        </p:txBody>
      </p:sp>
      <p:pic>
        <p:nvPicPr>
          <p:cNvPr id="5" name="Picture 4">
            <a:extLst>
              <a:ext uri="{FF2B5EF4-FFF2-40B4-BE49-F238E27FC236}">
                <a16:creationId xmlns:a16="http://schemas.microsoft.com/office/drawing/2014/main" id="{83B3F56C-4B91-95CD-E693-90442F3399FC}"/>
              </a:ext>
            </a:extLst>
          </p:cNvPr>
          <p:cNvPicPr>
            <a:picLocks noChangeAspect="1"/>
          </p:cNvPicPr>
          <p:nvPr/>
        </p:nvPicPr>
        <p:blipFill>
          <a:blip r:embed="rId2"/>
          <a:stretch>
            <a:fillRect/>
          </a:stretch>
        </p:blipFill>
        <p:spPr>
          <a:xfrm>
            <a:off x="1487488" y="1196752"/>
            <a:ext cx="9433048" cy="3888432"/>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lowchart: Process 1"/>
          <p:cNvSpPr/>
          <p:nvPr/>
        </p:nvSpPr>
        <p:spPr>
          <a:xfrm>
            <a:off x="0" y="6568001"/>
            <a:ext cx="12192000" cy="364643"/>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latin typeface="Times New Roman" panose="02020603050405020304" pitchFamily="18" charset="0"/>
                <a:cs typeface="Times New Roman" panose="02020603050405020304" pitchFamily="18" charset="0"/>
              </a:rPr>
              <a:t>M</a:t>
            </a:r>
            <a:r>
              <a:rPr lang="en-IN" sz="2000" dirty="0">
                <a:solidFill>
                  <a:schemeClr val="tx1"/>
                </a:solidFill>
                <a:latin typeface="Times New Roman" panose="02020603050405020304" pitchFamily="18" charset="0"/>
                <a:cs typeface="Times New Roman" panose="02020603050405020304" pitchFamily="18" charset="0"/>
              </a:rPr>
              <a:t>ACHINE LEARNING FOR REAL - TIME HEART DISEASE PREDICTION </a:t>
            </a:r>
          </a:p>
        </p:txBody>
      </p:sp>
      <p:pic>
        <p:nvPicPr>
          <p:cNvPr id="5" name="Picture 4">
            <a:extLst>
              <a:ext uri="{FF2B5EF4-FFF2-40B4-BE49-F238E27FC236}">
                <a16:creationId xmlns:a16="http://schemas.microsoft.com/office/drawing/2014/main" id="{1F9C0523-506B-ED1E-487D-1781ADBFD2DC}"/>
              </a:ext>
            </a:extLst>
          </p:cNvPr>
          <p:cNvPicPr>
            <a:picLocks noChangeAspect="1"/>
          </p:cNvPicPr>
          <p:nvPr/>
        </p:nvPicPr>
        <p:blipFill>
          <a:blip r:embed="rId2"/>
          <a:stretch>
            <a:fillRect/>
          </a:stretch>
        </p:blipFill>
        <p:spPr>
          <a:xfrm>
            <a:off x="983432" y="1340769"/>
            <a:ext cx="9577064" cy="396044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rcRect/>
          <a:stretch/>
        </p:blipFill>
        <p:spPr>
          <a:xfrm>
            <a:off x="2063552" y="1031356"/>
            <a:ext cx="7897327" cy="4436076"/>
          </a:xfrm>
          <a:prstGeom prst="rect">
            <a:avLst/>
          </a:prstGeom>
        </p:spPr>
      </p:pic>
      <p:sp>
        <p:nvSpPr>
          <p:cNvPr id="2" name="Flowchart: Process 1"/>
          <p:cNvSpPr/>
          <p:nvPr/>
        </p:nvSpPr>
        <p:spPr>
          <a:xfrm>
            <a:off x="0" y="6568001"/>
            <a:ext cx="12192000" cy="364643"/>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latin typeface="Times New Roman" panose="02020603050405020304" pitchFamily="18" charset="0"/>
                <a:cs typeface="Times New Roman" panose="02020603050405020304" pitchFamily="18" charset="0"/>
              </a:rPr>
              <a:t>M</a:t>
            </a:r>
            <a:r>
              <a:rPr lang="en-IN" sz="2000" dirty="0">
                <a:solidFill>
                  <a:schemeClr val="tx1"/>
                </a:solidFill>
                <a:latin typeface="Times New Roman" panose="02020603050405020304" pitchFamily="18" charset="0"/>
                <a:cs typeface="Times New Roman" panose="02020603050405020304" pitchFamily="18" charset="0"/>
              </a:rPr>
              <a:t>ACHINE LEARNING FOR REAL TIME HEART DISEASE PREDICTION</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1388BF5-DFD5-5059-70A0-5F24249549C2}"/>
              </a:ext>
            </a:extLst>
          </p:cNvPr>
          <p:cNvPicPr>
            <a:picLocks noChangeAspect="1"/>
          </p:cNvPicPr>
          <p:nvPr/>
        </p:nvPicPr>
        <p:blipFill>
          <a:blip r:embed="rId3"/>
          <a:stretch>
            <a:fillRect/>
          </a:stretch>
        </p:blipFill>
        <p:spPr>
          <a:xfrm>
            <a:off x="983432" y="980729"/>
            <a:ext cx="9001000" cy="4680520"/>
          </a:xfrm>
          <a:prstGeom prst="rect">
            <a:avLst/>
          </a:prstGeom>
        </p:spPr>
      </p:pic>
    </p:spTree>
    <p:extLst>
      <p:ext uri="{BB962C8B-B14F-4D97-AF65-F5344CB8AC3E}">
        <p14:creationId xmlns:p14="http://schemas.microsoft.com/office/powerpoint/2010/main" val="20213419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205B2DA-4F4A-B6DB-A83C-27A8D57C9686}"/>
              </a:ext>
            </a:extLst>
          </p:cNvPr>
          <p:cNvPicPr>
            <a:picLocks noChangeAspect="1"/>
          </p:cNvPicPr>
          <p:nvPr/>
        </p:nvPicPr>
        <p:blipFill>
          <a:blip r:embed="rId2"/>
          <a:stretch>
            <a:fillRect/>
          </a:stretch>
        </p:blipFill>
        <p:spPr>
          <a:xfrm>
            <a:off x="695400" y="548680"/>
            <a:ext cx="9721080" cy="5184577"/>
          </a:xfrm>
          <a:prstGeom prst="rect">
            <a:avLst/>
          </a:prstGeom>
        </p:spPr>
      </p:pic>
    </p:spTree>
    <p:extLst>
      <p:ext uri="{BB962C8B-B14F-4D97-AF65-F5344CB8AC3E}">
        <p14:creationId xmlns:p14="http://schemas.microsoft.com/office/powerpoint/2010/main" val="14642221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ouble Wave 3"/>
          <p:cNvSpPr/>
          <p:nvPr/>
        </p:nvSpPr>
        <p:spPr>
          <a:xfrm>
            <a:off x="0" y="620688"/>
            <a:ext cx="4646776" cy="648072"/>
          </a:xfrm>
          <a:prstGeom prst="doubleWav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400" dirty="0">
                <a:solidFill>
                  <a:schemeClr val="accent1">
                    <a:lumMod val="25000"/>
                  </a:schemeClr>
                </a:solidFill>
                <a:latin typeface="Times New Roman" panose="02020603050405020304" pitchFamily="18" charset="0"/>
                <a:cs typeface="Times New Roman" panose="02020603050405020304" pitchFamily="18" charset="0"/>
              </a:rPr>
              <a:t>CONCLUSION</a:t>
            </a:r>
          </a:p>
        </p:txBody>
      </p:sp>
      <p:sp>
        <p:nvSpPr>
          <p:cNvPr id="5" name="TextBox 4"/>
          <p:cNvSpPr txBox="1"/>
          <p:nvPr/>
        </p:nvSpPr>
        <p:spPr>
          <a:xfrm>
            <a:off x="191344" y="1844824"/>
            <a:ext cx="10441160" cy="2535566"/>
          </a:xfrm>
          <a:prstGeom prst="rect">
            <a:avLst/>
          </a:prstGeom>
          <a:noFill/>
        </p:spPr>
        <p:txBody>
          <a:bodyPr wrap="square" rtlCol="0">
            <a:spAutoFit/>
          </a:bodyPr>
          <a:lstStyle/>
          <a:p>
            <a:pPr algn="just">
              <a:lnSpc>
                <a:spcPct val="150000"/>
              </a:lnSpc>
            </a:pPr>
            <a:endParaRPr lang="en-US" dirty="0">
              <a:latin typeface="Times New Roman" panose="02020603050405020304" pitchFamily="18" charset="0"/>
              <a:cs typeface="Times New Roman" panose="02020603050405020304" pitchFamily="18" charset="0"/>
            </a:endParaRPr>
          </a:p>
          <a:p>
            <a:pPr marL="285750" indent="-285750" algn="just">
              <a:lnSpc>
                <a:spcPct val="150000"/>
              </a:lnSpc>
              <a:buFont typeface="Wingdings" panose="05000000000000000000" pitchFamily="2" charset="2"/>
              <a:buChar char="ü"/>
            </a:pPr>
            <a:r>
              <a:rPr lang="en-US" dirty="0">
                <a:latin typeface="Times New Roman" panose="02020603050405020304" pitchFamily="18" charset="0"/>
                <a:cs typeface="Times New Roman" panose="02020603050405020304" pitchFamily="18" charset="0"/>
              </a:rPr>
              <a:t>The machine learning-based system for real-time heart disease prediction has shown promising results, offering improved accuracy, personalized medicine, and efficient data analysis. This system has the potential to revolutionize heart disease prediction and treatment, enabling healthcare professionals to make informed decisions and provide targeted care to patients, ultimately reducing the risk of heart disease and improving overall health outcomes.</a:t>
            </a:r>
            <a:endParaRPr lang="en-IN" dirty="0">
              <a:latin typeface="Times New Roman" panose="02020603050405020304" pitchFamily="18" charset="0"/>
              <a:cs typeface="Times New Roman" panose="02020603050405020304" pitchFamily="18" charset="0"/>
            </a:endParaRPr>
          </a:p>
        </p:txBody>
      </p:sp>
      <p:sp>
        <p:nvSpPr>
          <p:cNvPr id="6" name="Flowchart: Process 5"/>
          <p:cNvSpPr/>
          <p:nvPr/>
        </p:nvSpPr>
        <p:spPr>
          <a:xfrm>
            <a:off x="0" y="6568001"/>
            <a:ext cx="12192000" cy="364643"/>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latin typeface="Times New Roman" panose="02020603050405020304" pitchFamily="18" charset="0"/>
                <a:cs typeface="Times New Roman" panose="02020603050405020304" pitchFamily="18" charset="0"/>
              </a:rPr>
              <a:t>M</a:t>
            </a:r>
            <a:r>
              <a:rPr lang="en-IN" sz="2000" dirty="0">
                <a:solidFill>
                  <a:schemeClr val="tx1"/>
                </a:solidFill>
                <a:latin typeface="Times New Roman" panose="02020603050405020304" pitchFamily="18" charset="0"/>
                <a:cs typeface="Times New Roman" panose="02020603050405020304" pitchFamily="18" charset="0"/>
              </a:rPr>
              <a:t>ACHINE LEARNING FOR REAL – TIME HEART DISEASE PREDICTION</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lowchart: Preparation 1"/>
          <p:cNvSpPr/>
          <p:nvPr/>
        </p:nvSpPr>
        <p:spPr>
          <a:xfrm>
            <a:off x="0" y="836712"/>
            <a:ext cx="6096000" cy="648072"/>
          </a:xfrm>
          <a:prstGeom prst="flowChartPreparat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400" dirty="0">
                <a:solidFill>
                  <a:schemeClr val="accent1">
                    <a:lumMod val="25000"/>
                  </a:schemeClr>
                </a:solidFill>
                <a:latin typeface="Times New Roman" panose="02020603050405020304" pitchFamily="18" charset="0"/>
                <a:cs typeface="Times New Roman" panose="02020603050405020304" pitchFamily="18" charset="0"/>
              </a:rPr>
              <a:t>   FUTURE SCOPE</a:t>
            </a:r>
          </a:p>
        </p:txBody>
      </p:sp>
      <p:sp>
        <p:nvSpPr>
          <p:cNvPr id="3" name="TextBox 2"/>
          <p:cNvSpPr txBox="1"/>
          <p:nvPr/>
        </p:nvSpPr>
        <p:spPr>
          <a:xfrm>
            <a:off x="839416" y="1772816"/>
            <a:ext cx="10873208" cy="4613058"/>
          </a:xfrm>
          <a:prstGeom prst="rect">
            <a:avLst/>
          </a:prstGeom>
          <a:noFill/>
        </p:spPr>
        <p:txBody>
          <a:bodyPr wrap="square" rtlCol="0">
            <a:spAutoFit/>
          </a:bodyPr>
          <a:lstStyle/>
          <a:p>
            <a:pPr algn="just">
              <a:lnSpc>
                <a:spcPct val="150000"/>
              </a:lnSpc>
            </a:pPr>
            <a:r>
              <a:rPr lang="en-US" dirty="0">
                <a:latin typeface="Times New Roman" panose="02020603050405020304" pitchFamily="18" charset="0"/>
                <a:cs typeface="Times New Roman" panose="02020603050405020304" pitchFamily="18" charset="0"/>
              </a:rPr>
              <a:t>Future Scope</a:t>
            </a:r>
          </a:p>
          <a:p>
            <a:pPr algn="just">
              <a:lnSpc>
                <a:spcPct val="150000"/>
              </a:lnSpc>
            </a:pPr>
            <a:r>
              <a:rPr lang="en-US" dirty="0">
                <a:latin typeface="Times New Roman" panose="02020603050405020304" pitchFamily="18" charset="0"/>
                <a:cs typeface="Times New Roman" panose="02020603050405020304" pitchFamily="18" charset="0"/>
              </a:rPr>
              <a:t>1. *Integration with Electronic Health Records (EHRs)*: Integrating the system with EHRs to enable seamless data exchange and improve clinical decision-making.</a:t>
            </a:r>
          </a:p>
          <a:p>
            <a:pPr algn="just">
              <a:lnSpc>
                <a:spcPct val="150000"/>
              </a:lnSpc>
            </a:pPr>
            <a:r>
              <a:rPr lang="en-US" dirty="0">
                <a:latin typeface="Times New Roman" panose="02020603050405020304" pitchFamily="18" charset="0"/>
                <a:cs typeface="Times New Roman" panose="02020603050405020304" pitchFamily="18" charset="0"/>
              </a:rPr>
              <a:t>2. *Expansion to Other Diseases*: Expanding the system to predict and diagnose other diseases, such as diabetes, hypertension, and cancer.</a:t>
            </a:r>
          </a:p>
          <a:p>
            <a:pPr algn="just">
              <a:lnSpc>
                <a:spcPct val="150000"/>
              </a:lnSpc>
            </a:pPr>
            <a:r>
              <a:rPr lang="en-US" dirty="0">
                <a:latin typeface="Times New Roman" panose="02020603050405020304" pitchFamily="18" charset="0"/>
                <a:cs typeface="Times New Roman" panose="02020603050405020304" pitchFamily="18" charset="0"/>
              </a:rPr>
              <a:t>3. *Use of Wearable Devices*: Incorporating data from wearable devices to enable real-time monitoring and prediction of heart disease risk.</a:t>
            </a:r>
          </a:p>
          <a:p>
            <a:pPr algn="just">
              <a:lnSpc>
                <a:spcPct val="150000"/>
              </a:lnSpc>
            </a:pPr>
            <a:r>
              <a:rPr lang="en-US" dirty="0">
                <a:latin typeface="Times New Roman" panose="02020603050405020304" pitchFamily="18" charset="0"/>
                <a:cs typeface="Times New Roman" panose="02020603050405020304" pitchFamily="18" charset="0"/>
              </a:rPr>
              <a:t>4. *Development of Mobile App*: Developing a mobile app to enable patients to track their heart disease risk and receive personalized recommendations.</a:t>
            </a:r>
          </a:p>
          <a:p>
            <a:pPr algn="just">
              <a:lnSpc>
                <a:spcPct val="150000"/>
              </a:lnSpc>
            </a:pPr>
            <a:r>
              <a:rPr lang="en-US" dirty="0">
                <a:latin typeface="Times New Roman" panose="02020603050405020304" pitchFamily="18" charset="0"/>
                <a:cs typeface="Times New Roman" panose="02020603050405020304" pitchFamily="18" charset="0"/>
              </a:rPr>
              <a:t>5. *Use of Advanced Machine Learning Techniques*: Exploring the use of advanced machine learning techniques, such as deep learning and transfer learning, to improve the accuracy and efficiency of the system.</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croll: Horizontal 3"/>
          <p:cNvSpPr/>
          <p:nvPr/>
        </p:nvSpPr>
        <p:spPr>
          <a:xfrm>
            <a:off x="0" y="620688"/>
            <a:ext cx="5303912" cy="720080"/>
          </a:xfrm>
          <a:prstGeom prst="horizontalScrol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400" dirty="0">
                <a:solidFill>
                  <a:schemeClr val="accent1">
                    <a:lumMod val="25000"/>
                  </a:schemeClr>
                </a:solidFill>
                <a:latin typeface="Times New Roman" panose="02020603050405020304" pitchFamily="18" charset="0"/>
                <a:cs typeface="Times New Roman" panose="02020603050405020304" pitchFamily="18" charset="0"/>
              </a:rPr>
              <a:t>REFERENCES</a:t>
            </a:r>
          </a:p>
        </p:txBody>
      </p:sp>
      <p:sp>
        <p:nvSpPr>
          <p:cNvPr id="2" name="Flowchart: Process 1"/>
          <p:cNvSpPr/>
          <p:nvPr/>
        </p:nvSpPr>
        <p:spPr>
          <a:xfrm>
            <a:off x="0" y="6568001"/>
            <a:ext cx="12192000" cy="364643"/>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latin typeface="Times New Roman" panose="02020603050405020304" pitchFamily="18" charset="0"/>
                <a:cs typeface="Times New Roman" panose="02020603050405020304" pitchFamily="18" charset="0"/>
              </a:rPr>
              <a:t>M</a:t>
            </a:r>
            <a:r>
              <a:rPr lang="en-IN" sz="2000" dirty="0">
                <a:solidFill>
                  <a:schemeClr val="tx1"/>
                </a:solidFill>
                <a:latin typeface="Times New Roman" panose="02020603050405020304" pitchFamily="18" charset="0"/>
                <a:cs typeface="Times New Roman" panose="02020603050405020304" pitchFamily="18" charset="0"/>
              </a:rPr>
              <a:t>ACHINE LEARNING FOR REAL – TIME HEART DISEASE PREDICTION</a:t>
            </a:r>
          </a:p>
        </p:txBody>
      </p:sp>
      <p:pic>
        <p:nvPicPr>
          <p:cNvPr id="6" name="Picture 5">
            <a:extLst>
              <a:ext uri="{FF2B5EF4-FFF2-40B4-BE49-F238E27FC236}">
                <a16:creationId xmlns:a16="http://schemas.microsoft.com/office/drawing/2014/main" id="{14B7C7B3-77AF-B20F-47C7-E0F35CF773CC}"/>
              </a:ext>
            </a:extLst>
          </p:cNvPr>
          <p:cNvPicPr>
            <a:picLocks noChangeAspect="1"/>
          </p:cNvPicPr>
          <p:nvPr/>
        </p:nvPicPr>
        <p:blipFill>
          <a:blip r:embed="rId2"/>
          <a:stretch>
            <a:fillRect/>
          </a:stretch>
        </p:blipFill>
        <p:spPr>
          <a:xfrm>
            <a:off x="263351" y="1340768"/>
            <a:ext cx="11809313" cy="5040560"/>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67408" y="1844824"/>
            <a:ext cx="10225136" cy="2831544"/>
          </a:xfrm>
          <a:prstGeom prst="rect">
            <a:avLst/>
          </a:prstGeom>
          <a:noFill/>
        </p:spPr>
        <p:txBody>
          <a:bodyPr wrap="square" rtlCol="0">
            <a:spAutoFit/>
          </a:bodyPr>
          <a:lstStyle/>
          <a:p>
            <a:pPr algn="just"/>
            <a:endParaRPr lang="en-US" sz="3200" b="0" i="0" dirty="0">
              <a:solidFill>
                <a:srgbClr val="374151"/>
              </a:solidFill>
              <a:effectLst/>
              <a:latin typeface="Times New Roman" panose="02020603050405020304" pitchFamily="18" charset="0"/>
              <a:cs typeface="Times New Roman" panose="02020603050405020304" pitchFamily="18" charset="0"/>
            </a:endParaRPr>
          </a:p>
          <a:p>
            <a:pPr algn="just"/>
            <a:r>
              <a:rPr lang="en-US" sz="3200" b="0" i="0" dirty="0">
                <a:solidFill>
                  <a:srgbClr val="374151"/>
                </a:solidFill>
                <a:effectLst/>
                <a:latin typeface="Times New Roman" panose="02020603050405020304" pitchFamily="18" charset="0"/>
                <a:cs typeface="Times New Roman" panose="02020603050405020304" pitchFamily="18" charset="0"/>
              </a:rPr>
              <a:t>"Predicting heart disease in real-time is not just a technological advancement, it's a lifesaving innovation that can revolutionize the way we approach cardiovascular health."</a:t>
            </a:r>
          </a:p>
          <a:p>
            <a:endParaRPr lang="en-IN"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63352" y="1124745"/>
            <a:ext cx="11737304" cy="4611519"/>
          </a:xfrm>
          <a:prstGeom prst="rect">
            <a:avLst/>
          </a:prstGeom>
          <a:noFill/>
        </p:spPr>
        <p:txBody>
          <a:bodyPr wrap="square" rtlCol="0">
            <a:spAutoFit/>
          </a:bodyPr>
          <a:lstStyle/>
          <a:p>
            <a:pPr algn="just">
              <a:lnSpc>
                <a:spcPct val="150000"/>
              </a:lnSpc>
            </a:pPr>
            <a:r>
              <a:rPr lang="en-US" dirty="0"/>
              <a:t>Heart-related anomalies are among the most com- </a:t>
            </a:r>
            <a:r>
              <a:rPr lang="en-US" dirty="0" err="1"/>
              <a:t>mon</a:t>
            </a:r>
            <a:r>
              <a:rPr lang="en-US" dirty="0"/>
              <a:t> causes of death worldwide. Patients</a:t>
            </a:r>
          </a:p>
          <a:p>
            <a:pPr algn="just">
              <a:lnSpc>
                <a:spcPct val="150000"/>
              </a:lnSpc>
            </a:pPr>
            <a:r>
              <a:rPr lang="en-US" dirty="0"/>
              <a:t>are often asymptomatic until a fatal event happens, and even when they are under </a:t>
            </a:r>
            <a:r>
              <a:rPr lang="en-US" dirty="0" err="1"/>
              <a:t>observation</a:t>
            </a:r>
            <a:r>
              <a:rPr lang="en-US" dirty="0"/>
              <a:t>, trained personnel is needed in order to identify a heart anomaly. In the </a:t>
            </a:r>
            <a:r>
              <a:rPr lang="en-US" dirty="0" err="1"/>
              <a:t>lastdecades</a:t>
            </a:r>
            <a:r>
              <a:rPr lang="en-US" dirty="0"/>
              <a:t>, there has been increasing evidence of how Machine Learning can be leveraged </a:t>
            </a:r>
            <a:r>
              <a:rPr lang="en-US" dirty="0" err="1"/>
              <a:t>todetect</a:t>
            </a:r>
            <a:r>
              <a:rPr lang="en-US" dirty="0"/>
              <a:t> such anomalies, thanks to the availability of Electrocardiograms (ECG) in </a:t>
            </a:r>
            <a:r>
              <a:rPr lang="en-US" dirty="0" err="1"/>
              <a:t>digitalformat</a:t>
            </a:r>
            <a:r>
              <a:rPr lang="en-US" dirty="0"/>
              <a:t>. New developments in technology have allowed to exploit such data to build </a:t>
            </a:r>
            <a:r>
              <a:rPr lang="en-US" dirty="0" err="1"/>
              <a:t>modelsable</a:t>
            </a:r>
            <a:r>
              <a:rPr lang="en-US" dirty="0"/>
              <a:t> to analyze the patterns in the occurrence of heart beats, and spot anomalies from them.</a:t>
            </a:r>
          </a:p>
          <a:p>
            <a:pPr algn="just">
              <a:lnSpc>
                <a:spcPct val="150000"/>
              </a:lnSpc>
            </a:pPr>
            <a:r>
              <a:rPr lang="en-US" dirty="0"/>
              <a:t>In this work, we propose a novel methodology to extract ECG-related features and </a:t>
            </a:r>
            <a:r>
              <a:rPr lang="en-US" dirty="0" err="1"/>
              <a:t>predictthe</a:t>
            </a:r>
            <a:r>
              <a:rPr lang="en-US" dirty="0"/>
              <a:t> type of ECG recorded in real time (less than 30 milliseconds). Our models leverage </a:t>
            </a:r>
            <a:r>
              <a:rPr lang="en-US" dirty="0" err="1"/>
              <a:t>acollection</a:t>
            </a:r>
            <a:r>
              <a:rPr lang="en-US" dirty="0"/>
              <a:t> of almost 40 thousand ECGs labeled by expert cardiologists across </a:t>
            </a:r>
            <a:r>
              <a:rPr lang="en-US" dirty="0" err="1"/>
              <a:t>differenthospitals</a:t>
            </a:r>
            <a:r>
              <a:rPr lang="en-US" dirty="0"/>
              <a:t> and countries, and are able to detect 7 types of signals: Normal, AF, </a:t>
            </a:r>
            <a:r>
              <a:rPr lang="en-US" dirty="0" err="1"/>
              <a:t>Tachycardia,Bradycardia</a:t>
            </a:r>
            <a:r>
              <a:rPr lang="en-US" dirty="0"/>
              <a:t>, Arrhythmia, Other or Noisy. We exploit the </a:t>
            </a:r>
            <a:r>
              <a:rPr lang="en-US" dirty="0" err="1"/>
              <a:t>XGBoost</a:t>
            </a:r>
            <a:r>
              <a:rPr lang="en-US" dirty="0"/>
              <a:t> algorithm, a leading</a:t>
            </a:r>
          </a:p>
          <a:p>
            <a:pPr algn="just">
              <a:lnSpc>
                <a:spcPct val="150000"/>
              </a:lnSpc>
            </a:pPr>
            <a:r>
              <a:rPr lang="en-US" dirty="0"/>
              <a:t>machine learning method, to train models achieving out of sample F1 Scores in the range0.93 – 0.99.</a:t>
            </a:r>
          </a:p>
        </p:txBody>
      </p:sp>
      <p:sp>
        <p:nvSpPr>
          <p:cNvPr id="5" name="Arrow: Pentagon 4"/>
          <p:cNvSpPr/>
          <p:nvPr/>
        </p:nvSpPr>
        <p:spPr>
          <a:xfrm>
            <a:off x="0" y="620688"/>
            <a:ext cx="5519936" cy="576064"/>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400" dirty="0">
                <a:solidFill>
                  <a:schemeClr val="accent1">
                    <a:lumMod val="25000"/>
                  </a:schemeClr>
                </a:solidFill>
                <a:latin typeface="Times New Roman" panose="02020603050405020304" pitchFamily="18" charset="0"/>
                <a:cs typeface="Times New Roman" panose="02020603050405020304" pitchFamily="18" charset="0"/>
              </a:rPr>
              <a:t>ABSTRACT</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775520" y="908720"/>
            <a:ext cx="8424936" cy="5112568"/>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75944" y="2636912"/>
            <a:ext cx="10040112" cy="2387600"/>
          </a:xfrm>
        </p:spPr>
        <p:txBody>
          <a:bodyPr anchor="t">
            <a:noAutofit/>
          </a:bodyPr>
          <a:lstStyle/>
          <a:p>
            <a:pPr algn="l"/>
            <a:r>
              <a:rPr lang="en-US" sz="9600" spc="300" dirty="0">
                <a:ln w="28575">
                  <a:solidFill>
                    <a:schemeClr val="tx1"/>
                  </a:solidFill>
                </a:ln>
                <a:noFill/>
              </a:rPr>
              <a:t>THANK YOU</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rrow: Chevron 4"/>
          <p:cNvSpPr/>
          <p:nvPr/>
        </p:nvSpPr>
        <p:spPr>
          <a:xfrm>
            <a:off x="0" y="548680"/>
            <a:ext cx="4079776" cy="576064"/>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IN" dirty="0">
              <a:solidFill>
                <a:schemeClr val="accent1">
                  <a:lumMod val="25000"/>
                </a:schemeClr>
              </a:solidFill>
              <a:latin typeface="Times New Roman" panose="02020603050405020304" pitchFamily="18" charset="0"/>
              <a:cs typeface="Times New Roman" panose="02020603050405020304" pitchFamily="18" charset="0"/>
            </a:endParaRPr>
          </a:p>
          <a:p>
            <a:r>
              <a:rPr lang="en-IN" sz="1800" dirty="0">
                <a:solidFill>
                  <a:schemeClr val="accent1">
                    <a:lumMod val="25000"/>
                  </a:schemeClr>
                </a:solidFill>
                <a:latin typeface="Times New Roman" panose="02020603050405020304" pitchFamily="18" charset="0"/>
                <a:cs typeface="Times New Roman" panose="02020603050405020304" pitchFamily="18" charset="0"/>
              </a:rPr>
              <a:t>INTRODUCTION</a:t>
            </a:r>
          </a:p>
          <a:p>
            <a:pPr algn="ctr"/>
            <a:endParaRPr lang="en-IN" dirty="0">
              <a:solidFill>
                <a:schemeClr val="tx1"/>
              </a:solidFill>
            </a:endParaRPr>
          </a:p>
        </p:txBody>
      </p:sp>
      <p:sp>
        <p:nvSpPr>
          <p:cNvPr id="2" name="TextBox 1"/>
          <p:cNvSpPr txBox="1"/>
          <p:nvPr/>
        </p:nvSpPr>
        <p:spPr>
          <a:xfrm>
            <a:off x="911424" y="1268760"/>
            <a:ext cx="8640960" cy="4849404"/>
          </a:xfrm>
          <a:prstGeom prst="rect">
            <a:avLst/>
          </a:prstGeom>
          <a:noFill/>
        </p:spPr>
        <p:txBody>
          <a:bodyPr wrap="square" rtlCol="0">
            <a:spAutoFit/>
          </a:bodyPr>
          <a:lstStyle/>
          <a:p>
            <a:pPr marL="285750" indent="-285750" algn="just">
              <a:lnSpc>
                <a:spcPct val="150000"/>
              </a:lnSpc>
              <a:buFont typeface="Wingdings" panose="05000000000000000000" pitchFamily="2" charset="2"/>
              <a:buChar char="ü"/>
            </a:pPr>
            <a:r>
              <a:rPr lang="en-US" sz="1600" dirty="0">
                <a:latin typeface="Times New Roman" panose="02020603050405020304" pitchFamily="18" charset="0"/>
                <a:cs typeface="Times New Roman" panose="02020603050405020304" pitchFamily="18" charset="0"/>
              </a:rPr>
              <a:t>Introduction</a:t>
            </a:r>
          </a:p>
          <a:p>
            <a:pPr marL="285750" indent="-285750" algn="just">
              <a:lnSpc>
                <a:spcPct val="150000"/>
              </a:lnSpc>
              <a:buFont typeface="Wingdings" panose="05000000000000000000" pitchFamily="2" charset="2"/>
              <a:buChar char="ü"/>
            </a:pPr>
            <a:r>
              <a:rPr lang="en-US" sz="1600" dirty="0">
                <a:latin typeface="Times New Roman" panose="02020603050405020304" pitchFamily="18" charset="0"/>
                <a:cs typeface="Times New Roman" panose="02020603050405020304" pitchFamily="18" charset="0"/>
              </a:rPr>
              <a:t>Heart disease is a leading cause of mortality worldwide, accounting for millions of deaths annually. Early detection and prevention are crucial in reducing the risk of heart disease. Recent advancements in machine learning (ML) have enabled the development of predictive models that can accurately identify individuals at high risk of heart </a:t>
            </a:r>
            <a:r>
              <a:rPr lang="en-US" sz="1600" dirty="0" err="1">
                <a:latin typeface="Times New Roman" panose="02020603050405020304" pitchFamily="18" charset="0"/>
                <a:cs typeface="Times New Roman" panose="02020603050405020304" pitchFamily="18" charset="0"/>
              </a:rPr>
              <a:t>disease.Machine</a:t>
            </a:r>
            <a:r>
              <a:rPr lang="en-US" sz="1600" dirty="0">
                <a:latin typeface="Times New Roman" panose="02020603050405020304" pitchFamily="18" charset="0"/>
                <a:cs typeface="Times New Roman" panose="02020603050405020304" pitchFamily="18" charset="0"/>
              </a:rPr>
              <a:t> Learning for Heart Disease Prediction</a:t>
            </a:r>
          </a:p>
          <a:p>
            <a:pPr marL="285750" indent="-285750" algn="just">
              <a:lnSpc>
                <a:spcPct val="150000"/>
              </a:lnSpc>
              <a:buFont typeface="Wingdings" panose="05000000000000000000" pitchFamily="2" charset="2"/>
              <a:buChar char="ü"/>
            </a:pPr>
            <a:r>
              <a:rPr lang="en-US" sz="1600" dirty="0">
                <a:latin typeface="Times New Roman" panose="02020603050405020304" pitchFamily="18" charset="0"/>
                <a:cs typeface="Times New Roman" panose="02020603050405020304" pitchFamily="18" charset="0"/>
              </a:rPr>
              <a:t>Machine learning algorithms can analyze complex patterns in medical data, including electronic health records, medical imaging, and physiological signals. By leveraging these patterns, ML models can predict the likelihood of heart disease in individuals.</a:t>
            </a:r>
          </a:p>
          <a:p>
            <a:pPr marL="285750" indent="-285750" algn="just">
              <a:lnSpc>
                <a:spcPct val="150000"/>
              </a:lnSpc>
              <a:buFont typeface="Wingdings" panose="05000000000000000000" pitchFamily="2" charset="2"/>
              <a:buChar char="ü"/>
            </a:pPr>
            <a:r>
              <a:rPr lang="en-US" sz="1600" dirty="0">
                <a:latin typeface="Times New Roman" panose="02020603050405020304" pitchFamily="18" charset="0"/>
                <a:cs typeface="Times New Roman" panose="02020603050405020304" pitchFamily="18" charset="0"/>
              </a:rPr>
              <a:t>Real-time prediction enables healthcare professionals to intervene promptly, reducing the risk of heart disease. Machine learning models can be integrated into clinical decision support systems, allowing for seamless and efficient prediction.</a:t>
            </a:r>
          </a:p>
          <a:p>
            <a:pPr marL="285750" indent="-285750" algn="just">
              <a:lnSpc>
                <a:spcPct val="150000"/>
              </a:lnSpc>
              <a:buFont typeface="Wingdings" panose="05000000000000000000" pitchFamily="2" charset="2"/>
              <a:buChar char="ü"/>
            </a:pPr>
            <a:endParaRPr lang="en-US" sz="1600" dirty="0">
              <a:latin typeface="Times New Roman" panose="02020603050405020304" pitchFamily="18" charset="0"/>
              <a:cs typeface="Times New Roman" panose="02020603050405020304" pitchFamily="18" charset="0"/>
            </a:endParaRPr>
          </a:p>
        </p:txBody>
      </p:sp>
      <p:sp>
        <p:nvSpPr>
          <p:cNvPr id="6" name="Flowchart: Process 5"/>
          <p:cNvSpPr/>
          <p:nvPr/>
        </p:nvSpPr>
        <p:spPr>
          <a:xfrm>
            <a:off x="0" y="6568001"/>
            <a:ext cx="12192000" cy="364643"/>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latin typeface="Times New Roman" panose="02020603050405020304" pitchFamily="18" charset="0"/>
                <a:cs typeface="Times New Roman" panose="02020603050405020304" pitchFamily="18" charset="0"/>
              </a:rPr>
              <a:t>M</a:t>
            </a:r>
            <a:r>
              <a:rPr lang="en-IN" sz="2000" dirty="0">
                <a:solidFill>
                  <a:schemeClr val="tx1"/>
                </a:solidFill>
                <a:latin typeface="Times New Roman" panose="02020603050405020304" pitchFamily="18" charset="0"/>
                <a:cs typeface="Times New Roman" panose="02020603050405020304" pitchFamily="18" charset="0"/>
              </a:rPr>
              <a:t>ACHINE LEARNING FOR REAL – TIME HEART DISEASE PREDICTION</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63352" y="207261"/>
            <a:ext cx="9649072" cy="3002745"/>
          </a:xfrm>
          <a:prstGeom prst="rect">
            <a:avLst/>
          </a:prstGeom>
          <a:noFill/>
        </p:spPr>
        <p:txBody>
          <a:bodyPr wrap="square" rtlCol="0">
            <a:spAutoFit/>
          </a:bodyPr>
          <a:lstStyle/>
          <a:p>
            <a:pPr marL="285750" indent="-285750">
              <a:lnSpc>
                <a:spcPct val="150000"/>
              </a:lnSpc>
              <a:buFont typeface="Wingdings" panose="05000000000000000000" pitchFamily="2" charset="2"/>
              <a:buChar char="ü"/>
            </a:pPr>
            <a:r>
              <a:rPr lang="en-US" sz="1600" dirty="0">
                <a:latin typeface="Times New Roman" panose="02020603050405020304" pitchFamily="18" charset="0"/>
                <a:cs typeface="Times New Roman" panose="02020603050405020304" pitchFamily="18" charset="0"/>
              </a:rPr>
              <a:t>Real-Time Prediction Real-time prediction enables healthcare professionals to intervene promptly, reducing the risk of heart disease. Machine learning models can be integrated into clinical decision support systems, allowing for seamless and efficient </a:t>
            </a:r>
            <a:r>
              <a:rPr lang="en-US" sz="1600" dirty="0" err="1">
                <a:latin typeface="Times New Roman" panose="02020603050405020304" pitchFamily="18" charset="0"/>
                <a:cs typeface="Times New Roman" panose="02020603050405020304" pitchFamily="18" charset="0"/>
              </a:rPr>
              <a:t>prediction.Key</a:t>
            </a:r>
            <a:r>
              <a:rPr lang="en-US" sz="1600" dirty="0">
                <a:latin typeface="Times New Roman" panose="02020603050405020304" pitchFamily="18" charset="0"/>
                <a:cs typeface="Times New Roman" panose="02020603050405020304" pitchFamily="18" charset="0"/>
              </a:rPr>
              <a:t> Factors in Heart Disease Prediction1. Data quality: Accurate and comprehensive data is essential for training effective ML models.2. Feature selection: Identifying relevant features, such as blood pressure, cholesterol levels, and family history, is critical.3. Model selection: Choosing the most suitable ML algorithm, such as logistic regression, decision trees, or neural networks, is vital.4. Model evaluation: Assessing the performance of ML models using metrics like accuracy, sensitivity, and specificity is necessary.</a:t>
            </a:r>
            <a:endParaRPr lang="en-IN" sz="1600" dirty="0">
              <a:latin typeface="Times New Roman" panose="02020603050405020304" pitchFamily="18" charset="0"/>
              <a:cs typeface="Times New Roman" panose="02020603050405020304" pitchFamily="18" charset="0"/>
            </a:endParaRPr>
          </a:p>
        </p:txBody>
      </p:sp>
      <p:sp>
        <p:nvSpPr>
          <p:cNvPr id="3" name="Flowchart: Process 2"/>
          <p:cNvSpPr/>
          <p:nvPr/>
        </p:nvSpPr>
        <p:spPr>
          <a:xfrm>
            <a:off x="0" y="6568001"/>
            <a:ext cx="12192000" cy="364643"/>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latin typeface="Times New Roman" panose="02020603050405020304" pitchFamily="18" charset="0"/>
                <a:cs typeface="Times New Roman" panose="02020603050405020304" pitchFamily="18" charset="0"/>
              </a:rPr>
              <a:t>M</a:t>
            </a:r>
            <a:r>
              <a:rPr lang="en-IN" sz="2000" dirty="0">
                <a:solidFill>
                  <a:schemeClr val="tx1"/>
                </a:solidFill>
                <a:latin typeface="Times New Roman" panose="02020603050405020304" pitchFamily="18" charset="0"/>
                <a:cs typeface="Times New Roman" panose="02020603050405020304" pitchFamily="18" charset="0"/>
              </a:rPr>
              <a:t>ACHINE LEARNING FOR REAL – TIME HEART DISEASE PREDICTION</a:t>
            </a:r>
          </a:p>
        </p:txBody>
      </p:sp>
      <p:pic>
        <p:nvPicPr>
          <p:cNvPr id="6" name="Picture 5">
            <a:extLst>
              <a:ext uri="{FF2B5EF4-FFF2-40B4-BE49-F238E27FC236}">
                <a16:creationId xmlns:a16="http://schemas.microsoft.com/office/drawing/2014/main" id="{025D64EC-AB5D-8FC6-25AD-1B3F9253F019}"/>
              </a:ext>
            </a:extLst>
          </p:cNvPr>
          <p:cNvPicPr>
            <a:picLocks noChangeAspect="1"/>
          </p:cNvPicPr>
          <p:nvPr/>
        </p:nvPicPr>
        <p:blipFill>
          <a:blip r:embed="rId2"/>
          <a:stretch>
            <a:fillRect/>
          </a:stretch>
        </p:blipFill>
        <p:spPr>
          <a:xfrm>
            <a:off x="2743200" y="2996952"/>
            <a:ext cx="6705600" cy="3096344"/>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lowchart: Preparation 4"/>
          <p:cNvSpPr/>
          <p:nvPr/>
        </p:nvSpPr>
        <p:spPr>
          <a:xfrm>
            <a:off x="-541" y="836712"/>
            <a:ext cx="5303912" cy="648072"/>
          </a:xfrm>
          <a:prstGeom prst="flowChartPreparat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solidFill>
                  <a:schemeClr val="accent1">
                    <a:lumMod val="25000"/>
                  </a:schemeClr>
                </a:solidFill>
              </a:rPr>
              <a:t>EXISTING SYSTEM</a:t>
            </a:r>
          </a:p>
        </p:txBody>
      </p:sp>
      <p:sp>
        <p:nvSpPr>
          <p:cNvPr id="6" name="TextBox 5"/>
          <p:cNvSpPr txBox="1"/>
          <p:nvPr/>
        </p:nvSpPr>
        <p:spPr>
          <a:xfrm>
            <a:off x="767408" y="1916832"/>
            <a:ext cx="10657184" cy="3002745"/>
          </a:xfrm>
          <a:prstGeom prst="rect">
            <a:avLst/>
          </a:prstGeom>
          <a:noFill/>
        </p:spPr>
        <p:txBody>
          <a:bodyPr wrap="square" rtlCol="0">
            <a:spAutoFit/>
          </a:bodyPr>
          <a:lstStyle/>
          <a:p>
            <a:pPr marL="285750" indent="-285750" algn="just">
              <a:lnSpc>
                <a:spcPct val="150000"/>
              </a:lnSpc>
              <a:buFont typeface="Wingdings" panose="05000000000000000000" pitchFamily="2" charset="2"/>
              <a:buChar char="ü"/>
            </a:pPr>
            <a:r>
              <a:rPr lang="en-US" sz="1600" dirty="0">
                <a:latin typeface="Times New Roman" panose="02020603050405020304" pitchFamily="18" charset="0"/>
                <a:cs typeface="Times New Roman" panose="02020603050405020304" pitchFamily="18" charset="0"/>
              </a:rPr>
              <a:t>Existing System and Advantages</a:t>
            </a:r>
          </a:p>
          <a:p>
            <a:pPr marL="285750" indent="-285750" algn="just">
              <a:lnSpc>
                <a:spcPct val="150000"/>
              </a:lnSpc>
              <a:buFont typeface="Wingdings" panose="05000000000000000000" pitchFamily="2" charset="2"/>
              <a:buChar char="ü"/>
            </a:pPr>
            <a:r>
              <a:rPr lang="en-US" sz="1600" dirty="0">
                <a:latin typeface="Times New Roman" panose="02020603050405020304" pitchFamily="18" charset="0"/>
                <a:cs typeface="Times New Roman" panose="02020603050405020304" pitchFamily="18" charset="0"/>
              </a:rPr>
              <a:t>The existing system for heart disease prediction typically involves manual data collection, rule-based systems, and traditional statistical models, which have limitations in accuracy, data analysis, and real-time prediction. However, some advantages of existing systems include established clinical guidelines, widespread availability, and familiarity among healthcare professionals. Despite these advantages, existing systems often rely on simplistic models, fail to account for complex interactions between risk factors, and require significant manual input, leading to inefficiencies and potential errors. In contrast, the proposed machine learning-based system offers improved accuracy, real-time prediction, and personalized medicine, enabling healthcare professionals to provide more effective and targeted care to patients.</a:t>
            </a:r>
            <a:endParaRPr lang="en-IN" sz="1600" dirty="0">
              <a:latin typeface="Times New Roman" panose="02020603050405020304" pitchFamily="18" charset="0"/>
              <a:cs typeface="Times New Roman" panose="02020603050405020304" pitchFamily="18" charset="0"/>
            </a:endParaRPr>
          </a:p>
        </p:txBody>
      </p:sp>
      <p:sp>
        <p:nvSpPr>
          <p:cNvPr id="2" name="Flowchart: Process 1"/>
          <p:cNvSpPr/>
          <p:nvPr/>
        </p:nvSpPr>
        <p:spPr>
          <a:xfrm>
            <a:off x="0" y="6568001"/>
            <a:ext cx="12192000" cy="364643"/>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latin typeface="Times New Roman" panose="02020603050405020304" pitchFamily="18" charset="0"/>
                <a:cs typeface="Times New Roman" panose="02020603050405020304" pitchFamily="18" charset="0"/>
              </a:rPr>
              <a:t>M</a:t>
            </a:r>
            <a:r>
              <a:rPr lang="en-IN" sz="2000" dirty="0">
                <a:solidFill>
                  <a:schemeClr val="tx1"/>
                </a:solidFill>
                <a:latin typeface="Times New Roman" panose="02020603050405020304" pitchFamily="18" charset="0"/>
                <a:cs typeface="Times New Roman" panose="02020603050405020304" pitchFamily="18" charset="0"/>
              </a:rPr>
              <a:t>ACHINE LEARNING FOR REAL – TIME HEART DISEASE PREDICTION</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91344" y="1124744"/>
            <a:ext cx="8688288" cy="400110"/>
          </a:xfrm>
          <a:prstGeom prst="rect">
            <a:avLst/>
          </a:prstGeom>
          <a:noFill/>
        </p:spPr>
        <p:txBody>
          <a:bodyPr wrap="square" rtlCol="0">
            <a:spAutoFit/>
          </a:bodyPr>
          <a:lstStyle/>
          <a:p>
            <a:r>
              <a:rPr lang="en-IN" sz="2000" dirty="0">
                <a:solidFill>
                  <a:schemeClr val="accent1">
                    <a:lumMod val="25000"/>
                  </a:schemeClr>
                </a:solidFill>
              </a:rPr>
              <a:t>ADVANTAGES OF EXISTING SYSTEM</a:t>
            </a:r>
          </a:p>
        </p:txBody>
      </p:sp>
      <p:sp>
        <p:nvSpPr>
          <p:cNvPr id="7" name="TextBox 6"/>
          <p:cNvSpPr txBox="1"/>
          <p:nvPr/>
        </p:nvSpPr>
        <p:spPr>
          <a:xfrm>
            <a:off x="767408" y="1988840"/>
            <a:ext cx="8472264" cy="4197559"/>
          </a:xfrm>
          <a:prstGeom prst="rect">
            <a:avLst/>
          </a:prstGeom>
          <a:noFill/>
        </p:spPr>
        <p:txBody>
          <a:bodyPr wrap="square" rtlCol="0">
            <a:spAutoFit/>
          </a:bodyPr>
          <a:lstStyle/>
          <a:p>
            <a:pPr marL="285750" indent="-285750" algn="just">
              <a:lnSpc>
                <a:spcPct val="150000"/>
              </a:lnSpc>
              <a:buFont typeface="Wingdings" panose="05000000000000000000" pitchFamily="2" charset="2"/>
              <a:buChar char="ü"/>
            </a:pPr>
            <a:r>
              <a:rPr lang="en-US" dirty="0">
                <a:latin typeface="Times New Roman" panose="02020603050405020304" pitchFamily="18" charset="0"/>
                <a:cs typeface="Times New Roman" panose="02020603050405020304" pitchFamily="18" charset="0"/>
              </a:rPr>
              <a:t>Existing System and Advantages</a:t>
            </a:r>
          </a:p>
          <a:p>
            <a:pPr marL="285750" indent="-285750" algn="just">
              <a:lnSpc>
                <a:spcPct val="150000"/>
              </a:lnSpc>
              <a:buFont typeface="Wingdings" panose="05000000000000000000" pitchFamily="2" charset="2"/>
              <a:buChar char="ü"/>
            </a:pPr>
            <a:r>
              <a:rPr lang="en-US" dirty="0">
                <a:latin typeface="Times New Roman" panose="02020603050405020304" pitchFamily="18" charset="0"/>
                <a:cs typeface="Times New Roman" panose="02020603050405020304" pitchFamily="18" charset="0"/>
              </a:rPr>
              <a:t>Existing System</a:t>
            </a:r>
          </a:p>
          <a:p>
            <a:pPr marL="285750" indent="-285750" algn="just">
              <a:lnSpc>
                <a:spcPct val="150000"/>
              </a:lnSpc>
              <a:buFont typeface="Wingdings" panose="05000000000000000000" pitchFamily="2" charset="2"/>
              <a:buChar char="ü"/>
            </a:pPr>
            <a:r>
              <a:rPr lang="en-US" dirty="0">
                <a:latin typeface="Times New Roman" panose="02020603050405020304" pitchFamily="18" charset="0"/>
                <a:cs typeface="Times New Roman" panose="02020603050405020304" pitchFamily="18" charset="0"/>
              </a:rPr>
              <a:t>1. Manual data collection</a:t>
            </a:r>
          </a:p>
          <a:p>
            <a:pPr marL="285750" indent="-285750" algn="just">
              <a:lnSpc>
                <a:spcPct val="150000"/>
              </a:lnSpc>
              <a:buFont typeface="Wingdings" panose="05000000000000000000" pitchFamily="2" charset="2"/>
              <a:buChar char="ü"/>
            </a:pPr>
            <a:r>
              <a:rPr lang="en-US" dirty="0">
                <a:latin typeface="Times New Roman" panose="02020603050405020304" pitchFamily="18" charset="0"/>
                <a:cs typeface="Times New Roman" panose="02020603050405020304" pitchFamily="18" charset="0"/>
              </a:rPr>
              <a:t>2. Rule-based systems</a:t>
            </a:r>
          </a:p>
          <a:p>
            <a:pPr marL="285750" indent="-285750" algn="just">
              <a:lnSpc>
                <a:spcPct val="150000"/>
              </a:lnSpc>
              <a:buFont typeface="Wingdings" panose="05000000000000000000" pitchFamily="2" charset="2"/>
              <a:buChar char="ü"/>
            </a:pPr>
            <a:r>
              <a:rPr lang="en-US" dirty="0">
                <a:latin typeface="Times New Roman" panose="02020603050405020304" pitchFamily="18" charset="0"/>
                <a:cs typeface="Times New Roman" panose="02020603050405020304" pitchFamily="18" charset="0"/>
              </a:rPr>
              <a:t>3. Traditional statistical models</a:t>
            </a:r>
          </a:p>
          <a:p>
            <a:pPr marL="285750" indent="-285750" algn="just">
              <a:lnSpc>
                <a:spcPct val="150000"/>
              </a:lnSpc>
              <a:buFont typeface="Wingdings" panose="05000000000000000000" pitchFamily="2" charset="2"/>
              <a:buChar char="ü"/>
            </a:pPr>
            <a:endParaRPr lang="en-US" dirty="0">
              <a:latin typeface="Times New Roman" panose="02020603050405020304" pitchFamily="18" charset="0"/>
              <a:cs typeface="Times New Roman" panose="02020603050405020304" pitchFamily="18" charset="0"/>
            </a:endParaRPr>
          </a:p>
          <a:p>
            <a:pPr marL="285750" indent="-285750" algn="just">
              <a:lnSpc>
                <a:spcPct val="150000"/>
              </a:lnSpc>
              <a:buFont typeface="Wingdings" panose="05000000000000000000" pitchFamily="2" charset="2"/>
              <a:buChar char="ü"/>
            </a:pPr>
            <a:r>
              <a:rPr lang="en-US" dirty="0">
                <a:latin typeface="Times New Roman" panose="02020603050405020304" pitchFamily="18" charset="0"/>
                <a:cs typeface="Times New Roman" panose="02020603050405020304" pitchFamily="18" charset="0"/>
              </a:rPr>
              <a:t>Advantages</a:t>
            </a:r>
          </a:p>
          <a:p>
            <a:pPr marL="285750" indent="-285750" algn="just">
              <a:lnSpc>
                <a:spcPct val="150000"/>
              </a:lnSpc>
              <a:buFont typeface="Wingdings" panose="05000000000000000000" pitchFamily="2" charset="2"/>
              <a:buChar char="ü"/>
            </a:pPr>
            <a:r>
              <a:rPr lang="en-US" dirty="0">
                <a:latin typeface="Times New Roman" panose="02020603050405020304" pitchFamily="18" charset="0"/>
                <a:cs typeface="Times New Roman" panose="02020603050405020304" pitchFamily="18" charset="0"/>
              </a:rPr>
              <a:t>1. Established clinical guidelines</a:t>
            </a:r>
          </a:p>
          <a:p>
            <a:pPr marL="285750" indent="-285750" algn="just">
              <a:lnSpc>
                <a:spcPct val="150000"/>
              </a:lnSpc>
              <a:buFont typeface="Wingdings" panose="05000000000000000000" pitchFamily="2" charset="2"/>
              <a:buChar char="ü"/>
            </a:pPr>
            <a:r>
              <a:rPr lang="en-US" dirty="0">
                <a:latin typeface="Times New Roman" panose="02020603050405020304" pitchFamily="18" charset="0"/>
                <a:cs typeface="Times New Roman" panose="02020603050405020304" pitchFamily="18" charset="0"/>
              </a:rPr>
              <a:t>2. Widespread availability</a:t>
            </a:r>
          </a:p>
          <a:p>
            <a:pPr marL="285750" indent="-285750" algn="just">
              <a:lnSpc>
                <a:spcPct val="150000"/>
              </a:lnSpc>
              <a:buFont typeface="Wingdings" panose="05000000000000000000" pitchFamily="2" charset="2"/>
              <a:buChar char="ü"/>
            </a:pPr>
            <a:r>
              <a:rPr lang="en-US" dirty="0">
                <a:latin typeface="Times New Roman" panose="02020603050405020304" pitchFamily="18" charset="0"/>
                <a:cs typeface="Times New Roman" panose="02020603050405020304" pitchFamily="18" charset="0"/>
              </a:rPr>
              <a:t>3. Familiarity among healthcare professionals </a:t>
            </a:r>
            <a:endParaRPr lang="en-IN" dirty="0">
              <a:latin typeface="Times New Roman" panose="02020603050405020304" pitchFamily="18" charset="0"/>
              <a:cs typeface="Times New Roman" panose="02020603050405020304" pitchFamily="18" charset="0"/>
            </a:endParaRPr>
          </a:p>
        </p:txBody>
      </p:sp>
      <p:sp>
        <p:nvSpPr>
          <p:cNvPr id="8" name="Flowchart: Process 7"/>
          <p:cNvSpPr/>
          <p:nvPr/>
        </p:nvSpPr>
        <p:spPr>
          <a:xfrm>
            <a:off x="0" y="6568001"/>
            <a:ext cx="12192000" cy="364643"/>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latin typeface="Times New Roman" panose="02020603050405020304" pitchFamily="18" charset="0"/>
                <a:cs typeface="Times New Roman" panose="02020603050405020304" pitchFamily="18" charset="0"/>
              </a:rPr>
              <a:t>M</a:t>
            </a:r>
            <a:r>
              <a:rPr lang="en-IN" sz="2000" dirty="0">
                <a:solidFill>
                  <a:schemeClr val="tx1"/>
                </a:solidFill>
                <a:latin typeface="Times New Roman" panose="02020603050405020304" pitchFamily="18" charset="0"/>
                <a:cs typeface="Times New Roman" panose="02020603050405020304" pitchFamily="18" charset="0"/>
              </a:rPr>
              <a:t>ACHINE LEARNING FOR REAL – TIME HEART DISEASE PREDICTION</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p:cNvSpPr/>
          <p:nvPr/>
        </p:nvSpPr>
        <p:spPr>
          <a:xfrm>
            <a:off x="119336" y="332656"/>
            <a:ext cx="5231904" cy="7200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accent1">
                    <a:lumMod val="25000"/>
                  </a:schemeClr>
                </a:solidFill>
                <a:latin typeface="Times New Roman" panose="02020603050405020304" pitchFamily="18" charset="0"/>
                <a:cs typeface="Times New Roman" panose="02020603050405020304" pitchFamily="18" charset="0"/>
              </a:rPr>
              <a:t>PROPOSED SYSTEM</a:t>
            </a:r>
          </a:p>
        </p:txBody>
      </p:sp>
      <p:sp>
        <p:nvSpPr>
          <p:cNvPr id="2" name="TextBox 1"/>
          <p:cNvSpPr txBox="1"/>
          <p:nvPr/>
        </p:nvSpPr>
        <p:spPr>
          <a:xfrm>
            <a:off x="684076" y="1558295"/>
            <a:ext cx="10441160" cy="3741409"/>
          </a:xfrm>
          <a:prstGeom prst="rect">
            <a:avLst/>
          </a:prstGeom>
          <a:noFill/>
        </p:spPr>
        <p:txBody>
          <a:bodyPr wrap="square" rtlCol="0">
            <a:spAutoFit/>
          </a:bodyPr>
          <a:lstStyle/>
          <a:p>
            <a:pPr>
              <a:lnSpc>
                <a:spcPct val="150000"/>
              </a:lnSpc>
            </a:pPr>
            <a:endParaRPr lang="en-US" sz="1600" dirty="0">
              <a:latin typeface="Times New Roman" panose="02020603050405020304" pitchFamily="18" charset="0"/>
              <a:cs typeface="Times New Roman" panose="02020603050405020304" pitchFamily="18" charset="0"/>
            </a:endParaRPr>
          </a:p>
          <a:p>
            <a:pPr marL="285750" indent="-285750">
              <a:lnSpc>
                <a:spcPct val="150000"/>
              </a:lnSpc>
              <a:buFont typeface="Wingdings" panose="05000000000000000000" pitchFamily="2" charset="2"/>
              <a:buChar char="ü"/>
            </a:pPr>
            <a:r>
              <a:rPr lang="en-US" sz="1600" dirty="0">
                <a:latin typeface="Times New Roman" panose="02020603050405020304" pitchFamily="18" charset="0"/>
                <a:cs typeface="Times New Roman" panose="02020603050405020304" pitchFamily="18" charset="0"/>
              </a:rPr>
              <a:t>The proposed system utilizes machine learning algorithms to develop a real-time heart disease prediction model. This system collects patient data, including medical history, physical examination results, and laboratory test results, and analyzes it using machine learning techniques. The advantages of this system include improved accuracy, real-time prediction, personalized medicine, efficient data analysis, and early detection. The system provides healthcare professionals with accurate and timely predictions, enabling informed decision-making, reducing workload, and enhancing patient care. Patients benefit from early detection and prevention, personalized care, and improved health outcomes. Overall, the proposed system has the potential to revolutionize heart disease prediction and treatment, leading to better patient outcomes and improved healthcare delivery.</a:t>
            </a:r>
          </a:p>
          <a:p>
            <a:pPr>
              <a:lnSpc>
                <a:spcPct val="150000"/>
              </a:lnSpc>
            </a:pPr>
            <a:endParaRPr lang="en-IN" sz="1600" dirty="0">
              <a:latin typeface="Times New Roman" panose="02020603050405020304" pitchFamily="18" charset="0"/>
              <a:cs typeface="Times New Roman" panose="02020603050405020304" pitchFamily="18" charset="0"/>
            </a:endParaRPr>
          </a:p>
        </p:txBody>
      </p:sp>
      <p:sp>
        <p:nvSpPr>
          <p:cNvPr id="3" name="Flowchart: Process 2"/>
          <p:cNvSpPr/>
          <p:nvPr/>
        </p:nvSpPr>
        <p:spPr>
          <a:xfrm>
            <a:off x="0" y="6568001"/>
            <a:ext cx="12192000" cy="364643"/>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latin typeface="Times New Roman" panose="02020603050405020304" pitchFamily="18" charset="0"/>
                <a:cs typeface="Times New Roman" panose="02020603050405020304" pitchFamily="18" charset="0"/>
              </a:rPr>
              <a:t>M</a:t>
            </a:r>
            <a:r>
              <a:rPr lang="en-IN" sz="2000" dirty="0">
                <a:solidFill>
                  <a:schemeClr val="tx1"/>
                </a:solidFill>
                <a:latin typeface="Times New Roman" panose="02020603050405020304" pitchFamily="18" charset="0"/>
                <a:cs typeface="Times New Roman" panose="02020603050405020304" pitchFamily="18" charset="0"/>
              </a:rPr>
              <a:t>ACHINE LEARNING FOR REAL – TIME HEART DISEASE PREDICTION</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rrow: Striped Right 3"/>
          <p:cNvSpPr/>
          <p:nvPr/>
        </p:nvSpPr>
        <p:spPr>
          <a:xfrm>
            <a:off x="0" y="908720"/>
            <a:ext cx="6672064" cy="1080120"/>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000" dirty="0">
                <a:solidFill>
                  <a:schemeClr val="accent1">
                    <a:lumMod val="25000"/>
                  </a:schemeClr>
                </a:solidFill>
                <a:latin typeface="Times New Roman" panose="02020603050405020304" pitchFamily="18" charset="0"/>
                <a:cs typeface="Times New Roman" panose="02020603050405020304" pitchFamily="18" charset="0"/>
              </a:rPr>
              <a:t>ADVANTAGES OF PROPOSED SYSTEM</a:t>
            </a:r>
          </a:p>
        </p:txBody>
      </p:sp>
      <p:sp>
        <p:nvSpPr>
          <p:cNvPr id="5" name="TextBox 4"/>
          <p:cNvSpPr txBox="1"/>
          <p:nvPr/>
        </p:nvSpPr>
        <p:spPr>
          <a:xfrm>
            <a:off x="119336" y="2016551"/>
            <a:ext cx="10153128" cy="2949525"/>
          </a:xfrm>
          <a:prstGeom prst="rect">
            <a:avLst/>
          </a:prstGeom>
          <a:noFill/>
        </p:spPr>
        <p:txBody>
          <a:bodyPr wrap="square" rtlCol="0">
            <a:spAutoFit/>
          </a:bodyPr>
          <a:lstStyle/>
          <a:p>
            <a:pPr marL="285750" indent="-285750">
              <a:lnSpc>
                <a:spcPct val="150000"/>
              </a:lnSpc>
              <a:buFont typeface="Wingdings" panose="05000000000000000000" pitchFamily="2" charset="2"/>
              <a:buChar char="ü"/>
            </a:pPr>
            <a:r>
              <a:rPr lang="en-US" sz="1800" dirty="0">
                <a:latin typeface="Times New Roman" panose="02020603050405020304" pitchFamily="18" charset="0"/>
                <a:cs typeface="Times New Roman" panose="02020603050405020304" pitchFamily="18" charset="0"/>
              </a:rPr>
              <a:t>1. *Improved Accuracy*: Machine learning models can analyze large amounts of data and identify complex patterns, leading to more accurate predictions.</a:t>
            </a:r>
          </a:p>
          <a:p>
            <a:pPr marL="285750" indent="-285750">
              <a:lnSpc>
                <a:spcPct val="150000"/>
              </a:lnSpc>
              <a:buFont typeface="Wingdings" panose="05000000000000000000" pitchFamily="2" charset="2"/>
              <a:buChar char="ü"/>
            </a:pPr>
            <a:r>
              <a:rPr lang="en-US" sz="1800" dirty="0">
                <a:latin typeface="Times New Roman" panose="02020603050405020304" pitchFamily="18" charset="0"/>
                <a:cs typeface="Times New Roman" panose="02020603050405020304" pitchFamily="18" charset="0"/>
              </a:rPr>
              <a:t>2. *Real-Time Prediction*: The system can provide real-time predictions, enabling healthcare professionals to make timely decisions.</a:t>
            </a:r>
          </a:p>
          <a:p>
            <a:pPr marL="285750" indent="-285750">
              <a:lnSpc>
                <a:spcPct val="150000"/>
              </a:lnSpc>
              <a:buFont typeface="Wingdings" panose="05000000000000000000" pitchFamily="2" charset="2"/>
              <a:buChar char="ü"/>
            </a:pPr>
            <a:r>
              <a:rPr lang="en-US" sz="1800" dirty="0">
                <a:latin typeface="Times New Roman" panose="02020603050405020304" pitchFamily="18" charset="0"/>
                <a:cs typeface="Times New Roman" panose="02020603050405020304" pitchFamily="18" charset="0"/>
              </a:rPr>
              <a:t>3. *Personalized Medicine*: The system can be tailored to individual patients, taking into account their unique characteristics and medical history.</a:t>
            </a:r>
          </a:p>
          <a:p>
            <a:pPr algn="just">
              <a:lnSpc>
                <a:spcPct val="150000"/>
              </a:lnSpc>
            </a:pPr>
            <a:endParaRPr lang="en-IN" dirty="0"/>
          </a:p>
        </p:txBody>
      </p:sp>
      <p:sp>
        <p:nvSpPr>
          <p:cNvPr id="8" name="Flowchart: Process 7"/>
          <p:cNvSpPr/>
          <p:nvPr/>
        </p:nvSpPr>
        <p:spPr>
          <a:xfrm>
            <a:off x="0" y="6568001"/>
            <a:ext cx="12192000" cy="364643"/>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latin typeface="Times New Roman" panose="02020603050405020304" pitchFamily="18" charset="0"/>
                <a:cs typeface="Times New Roman" panose="02020603050405020304" pitchFamily="18" charset="0"/>
              </a:rPr>
              <a:t>M</a:t>
            </a:r>
            <a:r>
              <a:rPr lang="en-IN" sz="2000" dirty="0">
                <a:solidFill>
                  <a:schemeClr val="tx1"/>
                </a:solidFill>
                <a:latin typeface="Times New Roman" panose="02020603050405020304" pitchFamily="18" charset="0"/>
                <a:cs typeface="Times New Roman" panose="02020603050405020304" pitchFamily="18" charset="0"/>
              </a:rPr>
              <a:t>ACHINE LEARNING FOR REAL – TIME HEART DISEASE PREDICTION</a:t>
            </a:r>
          </a:p>
        </p:txBody>
      </p:sp>
    </p:spTree>
  </p:cSld>
  <p:clrMapOvr>
    <a:masterClrMapping/>
  </p:clrMapOvr>
</p:sld>
</file>

<file path=ppt/theme/theme1.xml><?xml version="1.0" encoding="utf-8"?>
<a:theme xmlns:a="http://schemas.openxmlformats.org/drawingml/2006/main" name="Office Theme">
  <a:themeElements>
    <a:clrScheme name="Droplet">
      <a:dk1>
        <a:srgbClr val="000000"/>
      </a:dk1>
      <a:lt1>
        <a:srgbClr val="FFFFFF"/>
      </a:lt1>
      <a:dk2>
        <a:srgbClr val="0065A8"/>
      </a:dk2>
      <a:lt2>
        <a:srgbClr val="E7E6E6"/>
      </a:lt2>
      <a:accent1>
        <a:srgbClr val="FDCFFD"/>
      </a:accent1>
      <a:accent2>
        <a:srgbClr val="B6DFFF"/>
      </a:accent2>
      <a:accent3>
        <a:srgbClr val="8AE3A8"/>
      </a:accent3>
      <a:accent4>
        <a:srgbClr val="A69BFB"/>
      </a:accent4>
      <a:accent5>
        <a:srgbClr val="B5C3FF"/>
      </a:accent5>
      <a:accent6>
        <a:srgbClr val="73E9C4"/>
      </a:accent6>
      <a:hlink>
        <a:srgbClr val="0563C1"/>
      </a:hlink>
      <a:folHlink>
        <a:srgbClr val="954F72"/>
      </a:folHlink>
    </a:clrScheme>
    <a:fontScheme name="Custom 2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Droplet design</Template>
  <TotalTime>101</TotalTime>
  <Words>1533</Words>
  <Application>Microsoft Office PowerPoint</Application>
  <PresentationFormat>Widescreen</PresentationFormat>
  <Paragraphs>121</Paragraphs>
  <Slides>31</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31</vt:i4>
      </vt:variant>
    </vt:vector>
  </HeadingPairs>
  <TitlesOfParts>
    <vt:vector size="36" baseType="lpstr">
      <vt:lpstr>Arial</vt:lpstr>
      <vt:lpstr>Calibri</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Riyaz Shaik</dc:creator>
  <cp:lastModifiedBy>sanjay kona</cp:lastModifiedBy>
  <cp:revision>6</cp:revision>
  <dcterms:created xsi:type="dcterms:W3CDTF">2023-03-21T10:54:00Z</dcterms:created>
  <dcterms:modified xsi:type="dcterms:W3CDTF">2025-04-08T10:56:32Z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ICV">
    <vt:lpwstr>4904F337B4CF421CA32C5E1A360948E1</vt:lpwstr>
  </property>
  <property fmtid="{D5CDD505-2E9C-101B-9397-08002B2CF9AE}" pid="4" name="KSOProductBuildVer">
    <vt:lpwstr>1033-11.2.0.11417</vt:lpwstr>
  </property>
</Properties>
</file>